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Lst>
  <p:sldSz cy="42794225" cx="30267275"/>
  <p:notesSz cx="7004050" cy="9290050"/>
  <p:embeddedFontLst>
    <p:embeddedFont>
      <p:font typeface="Gill Sans"/>
      <p:regular r:id="rId7"/>
      <p:bold r:id="rId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3479">
          <p15:clr>
            <a:srgbClr val="A4A3A4"/>
          </p15:clr>
        </p15:guide>
        <p15:guide id="2" pos="9533">
          <p15:clr>
            <a:srgbClr val="A4A3A4"/>
          </p15:clr>
        </p15:guide>
      </p15:sldGuideLst>
    </p:ext>
    <p:ext uri="GoogleSlidesCustomDataVersion2">
      <go:slidesCustomData xmlns:go="http://customooxmlschemas.google.com/" r:id="rId9" roundtripDataSignature="AMtx7mhLT8kzWi1ykKHr4Xi3szewETfu0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3479" orient="horz"/>
        <p:guide pos="9533"/>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GillSans-regular.fntdata"/><Relationship Id="rId8" Type="http://schemas.openxmlformats.org/officeDocument/2006/relationships/font" Target="fonts/GillSan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67575" y="696750"/>
            <a:ext cx="4669600" cy="3483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00400" y="4412750"/>
            <a:ext cx="5603225" cy="41805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notes"/>
          <p:cNvSpPr txBox="1"/>
          <p:nvPr>
            <p:ph idx="1" type="body"/>
          </p:nvPr>
        </p:nvSpPr>
        <p:spPr>
          <a:xfrm>
            <a:off x="700400" y="4412750"/>
            <a:ext cx="5603225" cy="418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notes"/>
          <p:cNvSpPr/>
          <p:nvPr>
            <p:ph idx="2" type="sldImg"/>
          </p:nvPr>
        </p:nvSpPr>
        <p:spPr>
          <a:xfrm>
            <a:off x="1167575" y="696750"/>
            <a:ext cx="4669600" cy="3483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4" name="Shape 14"/>
        <p:cNvGrpSpPr/>
        <p:nvPr/>
      </p:nvGrpSpPr>
      <p:grpSpPr>
        <a:xfrm>
          <a:off x="0" y="0"/>
          <a:ext cx="0" cy="0"/>
          <a:chOff x="0" y="0"/>
          <a:chExt cx="0" cy="0"/>
        </a:xfrm>
      </p:grpSpPr>
      <p:sp>
        <p:nvSpPr>
          <p:cNvPr id="15" name="Google Shape;15;p3"/>
          <p:cNvSpPr/>
          <p:nvPr/>
        </p:nvSpPr>
        <p:spPr>
          <a:xfrm>
            <a:off x="29426517" y="0"/>
            <a:ext cx="840758" cy="42794238"/>
          </a:xfrm>
          <a:prstGeom prst="rect">
            <a:avLst/>
          </a:prstGeom>
          <a:solidFill>
            <a:srgbClr val="E3C4F9"/>
          </a:solidFill>
          <a:ln>
            <a:noFill/>
          </a:ln>
        </p:spPr>
        <p:txBody>
          <a:bodyPr anchorCtr="0" anchor="ctr" bIns="43475" lIns="86950" spcFirstLastPara="1" rIns="86950" wrap="square" tIns="43475">
            <a:noAutofit/>
          </a:bodyPr>
          <a:lstStyle/>
          <a:p>
            <a:pPr indent="0" lvl="0" marL="0" marR="0" rtl="0" algn="ctr">
              <a:spcBef>
                <a:spcPts val="0"/>
              </a:spcBef>
              <a:spcAft>
                <a:spcPts val="0"/>
              </a:spcAft>
              <a:buNone/>
            </a:pPr>
            <a:r>
              <a:t/>
            </a:r>
            <a:endParaRPr b="0" i="0" sz="8200" u="none" cap="none" strike="noStrike">
              <a:solidFill>
                <a:schemeClr val="lt1"/>
              </a:solidFill>
              <a:latin typeface="Gill Sans"/>
              <a:ea typeface="Gill Sans"/>
              <a:cs typeface="Gill Sans"/>
              <a:sym typeface="Gill Sans"/>
            </a:endParaRPr>
          </a:p>
        </p:txBody>
      </p:sp>
      <p:sp>
        <p:nvSpPr>
          <p:cNvPr id="16" name="Google Shape;16;p3"/>
          <p:cNvSpPr/>
          <p:nvPr/>
        </p:nvSpPr>
        <p:spPr>
          <a:xfrm>
            <a:off x="0" y="0"/>
            <a:ext cx="840758" cy="42794238"/>
          </a:xfrm>
          <a:prstGeom prst="rect">
            <a:avLst/>
          </a:prstGeom>
          <a:solidFill>
            <a:srgbClr val="E3C4F9"/>
          </a:solidFill>
          <a:ln>
            <a:noFill/>
          </a:ln>
        </p:spPr>
        <p:txBody>
          <a:bodyPr anchorCtr="0" anchor="ctr" bIns="43475" lIns="86950" spcFirstLastPara="1" rIns="86950" wrap="square" tIns="43475">
            <a:noAutofit/>
          </a:bodyPr>
          <a:lstStyle/>
          <a:p>
            <a:pPr indent="0" lvl="0" marL="0" marR="0" rtl="0" algn="ctr">
              <a:spcBef>
                <a:spcPts val="0"/>
              </a:spcBef>
              <a:spcAft>
                <a:spcPts val="0"/>
              </a:spcAft>
              <a:buNone/>
            </a:pPr>
            <a:r>
              <a:t/>
            </a:r>
            <a:endParaRPr b="0" i="0" sz="8200" u="none" cap="none" strike="noStrike">
              <a:solidFill>
                <a:schemeClr val="lt1"/>
              </a:solidFill>
              <a:latin typeface="Gill Sans"/>
              <a:ea typeface="Gill Sans"/>
              <a:cs typeface="Gill Sans"/>
              <a:sym typeface="Gill Sans"/>
            </a:endParaRPr>
          </a:p>
        </p:txBody>
      </p:sp>
      <p:sp>
        <p:nvSpPr>
          <p:cNvPr id="17" name="Google Shape;17;p3"/>
          <p:cNvSpPr/>
          <p:nvPr/>
        </p:nvSpPr>
        <p:spPr>
          <a:xfrm>
            <a:off x="0" y="0"/>
            <a:ext cx="30267275" cy="5349279"/>
          </a:xfrm>
          <a:prstGeom prst="rect">
            <a:avLst/>
          </a:prstGeom>
          <a:solidFill>
            <a:srgbClr val="891631"/>
          </a:solidFill>
          <a:ln>
            <a:noFill/>
          </a:ln>
        </p:spPr>
        <p:txBody>
          <a:bodyPr anchorCtr="0" anchor="ctr" bIns="43475" lIns="86950" spcFirstLastPara="1" rIns="86950" wrap="square" tIns="43475">
            <a:noAutofit/>
          </a:bodyPr>
          <a:lstStyle/>
          <a:p>
            <a:pPr indent="0" lvl="0" marL="0" marR="0" rtl="0" algn="ctr">
              <a:spcBef>
                <a:spcPts val="0"/>
              </a:spcBef>
              <a:spcAft>
                <a:spcPts val="0"/>
              </a:spcAft>
              <a:buNone/>
            </a:pPr>
            <a:r>
              <a:t/>
            </a:r>
            <a:endParaRPr b="0" i="0" sz="8200" u="none" cap="none" strike="noStrike">
              <a:solidFill>
                <a:schemeClr val="lt1"/>
              </a:solidFill>
              <a:latin typeface="Gill Sans"/>
              <a:ea typeface="Gill Sans"/>
              <a:cs typeface="Gill Sans"/>
              <a:sym typeface="Gill Sans"/>
            </a:endParaRPr>
          </a:p>
        </p:txBody>
      </p:sp>
      <p:sp>
        <p:nvSpPr>
          <p:cNvPr id="18" name="Google Shape;18;p3"/>
          <p:cNvSpPr/>
          <p:nvPr/>
        </p:nvSpPr>
        <p:spPr>
          <a:xfrm>
            <a:off x="0" y="37444959"/>
            <a:ext cx="30267275" cy="5349279"/>
          </a:xfrm>
          <a:prstGeom prst="rect">
            <a:avLst/>
          </a:prstGeom>
          <a:solidFill>
            <a:srgbClr val="EF96AC"/>
          </a:solidFill>
          <a:ln>
            <a:noFill/>
          </a:ln>
        </p:spPr>
        <p:txBody>
          <a:bodyPr anchorCtr="0" anchor="ctr" bIns="43475" lIns="86950" spcFirstLastPara="1" rIns="86950" wrap="square" tIns="43475">
            <a:noAutofit/>
          </a:bodyPr>
          <a:lstStyle/>
          <a:p>
            <a:pPr indent="0" lvl="0" marL="0" marR="0" rtl="0" algn="ctr">
              <a:spcBef>
                <a:spcPts val="0"/>
              </a:spcBef>
              <a:spcAft>
                <a:spcPts val="0"/>
              </a:spcAft>
              <a:buNone/>
            </a:pPr>
            <a:r>
              <a:t/>
            </a:r>
            <a:endParaRPr b="0" i="0" sz="8200" u="none" cap="none" strike="noStrike">
              <a:solidFill>
                <a:schemeClr val="lt1"/>
              </a:solidFill>
              <a:latin typeface="Gill Sans"/>
              <a:ea typeface="Gill Sans"/>
              <a:cs typeface="Gill Sans"/>
              <a:sym typeface="Gill Sans"/>
            </a:endParaRPr>
          </a:p>
        </p:txBody>
      </p:sp>
      <p:sp>
        <p:nvSpPr>
          <p:cNvPr id="19" name="Google Shape;19;p3"/>
          <p:cNvSpPr/>
          <p:nvPr/>
        </p:nvSpPr>
        <p:spPr>
          <a:xfrm>
            <a:off x="-12611365" y="0"/>
            <a:ext cx="11770607" cy="42794238"/>
          </a:xfrm>
          <a:prstGeom prst="rect">
            <a:avLst/>
          </a:prstGeom>
          <a:solidFill>
            <a:srgbClr val="D8D8D8"/>
          </a:solidFill>
          <a:ln>
            <a:noFill/>
          </a:ln>
        </p:spPr>
        <p:txBody>
          <a:bodyPr anchorCtr="0" anchor="t" bIns="217425" lIns="217425" spcFirstLastPara="1" rIns="217425" wrap="square" tIns="217425">
            <a:noAutofit/>
          </a:bodyPr>
          <a:lstStyle/>
          <a:p>
            <a:pPr indent="0" lvl="0" marL="0" marR="0" rtl="0" algn="l">
              <a:spcBef>
                <a:spcPts val="0"/>
              </a:spcBef>
              <a:spcAft>
                <a:spcPts val="0"/>
              </a:spcAft>
              <a:buNone/>
            </a:pPr>
            <a:r>
              <a:rPr b="0" i="0" lang="en-US" sz="8800" u="none" cap="none" strike="noStrike">
                <a:solidFill>
                  <a:srgbClr val="7F7F7F"/>
                </a:solidFill>
                <a:latin typeface="Calibri"/>
                <a:ea typeface="Calibri"/>
                <a:cs typeface="Calibri"/>
                <a:sym typeface="Calibri"/>
              </a:rPr>
              <a:t>Poster Print Size:</a:t>
            </a:r>
            <a:endParaRPr b="0" i="0" sz="8800" u="none" cap="none" strike="noStrike">
              <a:solidFill>
                <a:srgbClr val="7F7F7F"/>
              </a:solidFill>
              <a:latin typeface="Calibri"/>
              <a:ea typeface="Calibri"/>
              <a:cs typeface="Calibri"/>
              <a:sym typeface="Calibri"/>
            </a:endParaRPr>
          </a:p>
          <a:p>
            <a:pPr indent="0" lvl="0" marL="0" marR="0" rtl="0" algn="l">
              <a:spcBef>
                <a:spcPts val="2282"/>
              </a:spcBef>
              <a:spcAft>
                <a:spcPts val="0"/>
              </a:spcAft>
              <a:buNone/>
            </a:pPr>
            <a:r>
              <a:rPr b="0" i="0" lang="en-US" sz="6000" u="none" cap="none" strike="noStrike">
                <a:solidFill>
                  <a:srgbClr val="7F7F7F"/>
                </a:solidFill>
                <a:latin typeface="Calibri"/>
                <a:ea typeface="Calibri"/>
                <a:cs typeface="Calibri"/>
                <a:sym typeface="Calibri"/>
              </a:rPr>
              <a:t>This poster template is set up for A0 international paper size of 1189 mm x 841 mm (46.8” high by 33.1” wide). It can be printed at 70.6% for an A1 poster of 841 mm x 594 mm.</a:t>
            </a:r>
            <a:endParaRPr b="0" i="0" sz="6000" u="none" cap="none" strike="noStrike">
              <a:solidFill>
                <a:srgbClr val="7F7F7F"/>
              </a:solidFill>
              <a:latin typeface="Calibri"/>
              <a:ea typeface="Calibri"/>
              <a:cs typeface="Calibri"/>
              <a:sym typeface="Calibri"/>
            </a:endParaRPr>
          </a:p>
          <a:p>
            <a:pPr indent="0" lvl="0" marL="0" marR="0" rtl="0" algn="l">
              <a:spcBef>
                <a:spcPts val="2282"/>
              </a:spcBef>
              <a:spcAft>
                <a:spcPts val="0"/>
              </a:spcAft>
              <a:buNone/>
            </a:pPr>
            <a:r>
              <a:rPr b="0" i="0" lang="en-US" sz="8800" u="none" cap="none" strike="noStrike">
                <a:solidFill>
                  <a:srgbClr val="7F7F7F"/>
                </a:solidFill>
                <a:latin typeface="Calibri"/>
                <a:ea typeface="Calibri"/>
                <a:cs typeface="Calibri"/>
                <a:sym typeface="Calibri"/>
              </a:rPr>
              <a:t>Placeholders:</a:t>
            </a:r>
            <a:endParaRPr/>
          </a:p>
          <a:p>
            <a:pPr indent="0" lvl="0" marL="0" marR="0" rtl="0" algn="l">
              <a:spcBef>
                <a:spcPts val="2282"/>
              </a:spcBef>
              <a:spcAft>
                <a:spcPts val="0"/>
              </a:spcAft>
              <a:buNone/>
            </a:pPr>
            <a:r>
              <a:rPr b="0" i="0" lang="en-US" sz="6000" u="none" cap="none" strike="noStrike">
                <a:solidFill>
                  <a:srgbClr val="7F7F7F"/>
                </a:solidFill>
                <a:latin typeface="Calibri"/>
                <a:ea typeface="Calibri"/>
                <a:cs typeface="Calibri"/>
                <a:sym typeface="Calibri"/>
              </a:rPr>
              <a:t>The various elements included in this poster are ones we often see in medical, research, and scientific posters. Feel free to edit, move,  add, and delete items, or change the layout to suit your needs. Always check with your conference organizer for specific requirements.</a:t>
            </a:r>
            <a:endParaRPr/>
          </a:p>
          <a:p>
            <a:pPr indent="0" lvl="0" marL="0" marR="0" rtl="0" algn="l">
              <a:spcBef>
                <a:spcPts val="2282"/>
              </a:spcBef>
              <a:spcAft>
                <a:spcPts val="0"/>
              </a:spcAft>
              <a:buNone/>
            </a:pPr>
            <a:r>
              <a:rPr b="0" i="0" lang="en-US" sz="8800" u="none" cap="none" strike="noStrike">
                <a:solidFill>
                  <a:srgbClr val="7F7F7F"/>
                </a:solidFill>
                <a:latin typeface="Calibri"/>
                <a:ea typeface="Calibri"/>
                <a:cs typeface="Calibri"/>
                <a:sym typeface="Calibri"/>
              </a:rPr>
              <a:t>Image Quality:</a:t>
            </a:r>
            <a:endParaRPr/>
          </a:p>
          <a:p>
            <a:pPr indent="0" lvl="0" marL="0" marR="0" rtl="0" algn="l">
              <a:spcBef>
                <a:spcPts val="2282"/>
              </a:spcBef>
              <a:spcAft>
                <a:spcPts val="0"/>
              </a:spcAft>
              <a:buNone/>
            </a:pPr>
            <a:r>
              <a:rPr b="0" i="0" lang="en-US" sz="6000" u="none" cap="none" strike="noStrike">
                <a:solidFill>
                  <a:srgbClr val="7F7F7F"/>
                </a:solidFill>
                <a:latin typeface="Calibri"/>
                <a:ea typeface="Calibri"/>
                <a:cs typeface="Calibri"/>
                <a:sym typeface="Calibri"/>
              </a:rPr>
              <a:t>You can place digital photos or logo art in your poster file by selecting the </a:t>
            </a:r>
            <a:r>
              <a:rPr b="1" i="0" lang="en-US" sz="6000" u="none" cap="none" strike="noStrike">
                <a:solidFill>
                  <a:srgbClr val="7F7F7F"/>
                </a:solidFill>
                <a:latin typeface="Calibri"/>
                <a:ea typeface="Calibri"/>
                <a:cs typeface="Calibri"/>
                <a:sym typeface="Calibri"/>
              </a:rPr>
              <a:t>Insert, Picture</a:t>
            </a:r>
            <a:r>
              <a:rPr b="0" i="0" lang="en-US" sz="6000" u="none" cap="none" strike="noStrike">
                <a:solidFill>
                  <a:srgbClr val="7F7F7F"/>
                </a:solidFill>
                <a:latin typeface="Calibri"/>
                <a:ea typeface="Calibri"/>
                <a:cs typeface="Calibri"/>
                <a:sym typeface="Calibri"/>
              </a:rPr>
              <a:t> command, or by using standard copy &amp; paste. For best results, all graphic elements should be at least </a:t>
            </a:r>
            <a:r>
              <a:rPr b="1" i="0" lang="en-US" sz="6000" u="none" cap="none" strike="noStrike">
                <a:solidFill>
                  <a:srgbClr val="7F7F7F"/>
                </a:solidFill>
                <a:latin typeface="Calibri"/>
                <a:ea typeface="Calibri"/>
                <a:cs typeface="Calibri"/>
                <a:sym typeface="Calibri"/>
              </a:rPr>
              <a:t>150-200 pixels per inch in their final printed size</a:t>
            </a:r>
            <a:r>
              <a:rPr b="0" i="0" lang="en-US" sz="6000" u="none" cap="none" strike="noStrike">
                <a:solidFill>
                  <a:srgbClr val="7F7F7F"/>
                </a:solidFill>
                <a:latin typeface="Calibri"/>
                <a:ea typeface="Calibri"/>
                <a:cs typeface="Calibri"/>
                <a:sym typeface="Calibri"/>
              </a:rPr>
              <a:t>. For instance, a 1600 x 1200 pixel photo will usually look fine up to 8“-10” wide on your printed poster.</a:t>
            </a:r>
            <a:endParaRPr/>
          </a:p>
          <a:p>
            <a:pPr indent="0" lvl="0" marL="0" marR="0" rtl="0" algn="l">
              <a:spcBef>
                <a:spcPts val="2282"/>
              </a:spcBef>
              <a:spcAft>
                <a:spcPts val="0"/>
              </a:spcAft>
              <a:buNone/>
            </a:pPr>
            <a:r>
              <a:rPr b="0" i="0" lang="en-US" sz="6000" u="none" cap="none" strike="noStrike">
                <a:solidFill>
                  <a:srgbClr val="7F7F7F"/>
                </a:solidFill>
                <a:latin typeface="Calibri"/>
                <a:ea typeface="Calibri"/>
                <a:cs typeface="Calibri"/>
                <a:sym typeface="Calibri"/>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endParaRPr/>
          </a:p>
          <a:p>
            <a:pPr indent="0" lvl="0" marL="0" marR="0" rtl="0" algn="l">
              <a:spcBef>
                <a:spcPts val="2282"/>
              </a:spcBef>
              <a:spcAft>
                <a:spcPts val="0"/>
              </a:spcAft>
              <a:buNone/>
            </a:pPr>
            <a:r>
              <a:rPr b="0" i="0" lang="en-US" sz="6000" u="none" cap="none" strike="noStrike">
                <a:solidFill>
                  <a:srgbClr val="7F7F7F"/>
                </a:solidFill>
                <a:latin typeface="Calibri"/>
                <a:ea typeface="Calibri"/>
                <a:cs typeface="Calibri"/>
                <a:sym typeface="Calibri"/>
              </a:rPr>
              <a:t>Please note that graphics from websites (such as the logo on your hospital's or university's home page) will only be 72dpi and not suitable for printing.</a:t>
            </a:r>
            <a:endParaRPr/>
          </a:p>
          <a:p>
            <a:pPr indent="0" lvl="0" marL="0" marR="0" rtl="0" algn="ctr">
              <a:spcBef>
                <a:spcPts val="2282"/>
              </a:spcBef>
              <a:spcAft>
                <a:spcPts val="0"/>
              </a:spcAft>
              <a:buNone/>
            </a:pPr>
            <a:br>
              <a:rPr b="0" i="0" lang="en-US" sz="4400" u="none" cap="none" strike="noStrike">
                <a:solidFill>
                  <a:srgbClr val="7F7F7F"/>
                </a:solidFill>
                <a:latin typeface="Calibri"/>
                <a:ea typeface="Calibri"/>
                <a:cs typeface="Calibri"/>
                <a:sym typeface="Calibri"/>
              </a:rPr>
            </a:br>
            <a:r>
              <a:rPr b="0" i="0" lang="en-US" sz="4400" u="none" cap="none" strike="noStrike">
                <a:solidFill>
                  <a:srgbClr val="7F7F7F"/>
                </a:solidFill>
                <a:latin typeface="Calibri"/>
                <a:ea typeface="Calibri"/>
                <a:cs typeface="Calibri"/>
                <a:sym typeface="Calibri"/>
              </a:rPr>
              <a:t>[This sidebar area does not print.]</a:t>
            </a:r>
            <a:endParaRPr/>
          </a:p>
        </p:txBody>
      </p:sp>
      <p:grpSp>
        <p:nvGrpSpPr>
          <p:cNvPr id="20" name="Google Shape;20;p3"/>
          <p:cNvGrpSpPr/>
          <p:nvPr/>
        </p:nvGrpSpPr>
        <p:grpSpPr>
          <a:xfrm>
            <a:off x="31108033" y="0"/>
            <a:ext cx="11770607" cy="42794238"/>
            <a:chOff x="33832800" y="0"/>
            <a:chExt cx="12801600" cy="43891200"/>
          </a:xfrm>
        </p:grpSpPr>
        <p:sp>
          <p:nvSpPr>
            <p:cNvPr id="21" name="Google Shape;21;p3"/>
            <p:cNvSpPr/>
            <p:nvPr/>
          </p:nvSpPr>
          <p:spPr>
            <a:xfrm>
              <a:off x="33832800" y="0"/>
              <a:ext cx="12801600" cy="43891200"/>
            </a:xfrm>
            <a:prstGeom prst="rect">
              <a:avLst/>
            </a:prstGeom>
            <a:solidFill>
              <a:srgbClr val="D8D8D8"/>
            </a:solidFill>
            <a:ln>
              <a:noFill/>
            </a:ln>
          </p:spPr>
          <p:txBody>
            <a:bodyPr anchorCtr="0" anchor="t" bIns="228600" lIns="228600" spcFirstLastPara="1" rIns="228600" wrap="square" tIns="228600">
              <a:noAutofit/>
            </a:bodyPr>
            <a:lstStyle/>
            <a:p>
              <a:pPr indent="0" lvl="0" marL="0" marR="0" rtl="0" algn="l">
                <a:spcBef>
                  <a:spcPts val="0"/>
                </a:spcBef>
                <a:spcAft>
                  <a:spcPts val="0"/>
                </a:spcAft>
                <a:buNone/>
              </a:pPr>
              <a:r>
                <a:rPr b="0" i="0" lang="en-US" sz="8800" u="none" cap="none" strike="noStrike">
                  <a:solidFill>
                    <a:srgbClr val="7F7F7F"/>
                  </a:solidFill>
                  <a:latin typeface="Calibri"/>
                  <a:ea typeface="Calibri"/>
                  <a:cs typeface="Calibri"/>
                  <a:sym typeface="Calibri"/>
                </a:rPr>
                <a:t>Change Color Theme:</a:t>
              </a:r>
              <a:endParaRPr b="0" i="0" sz="8800" u="none" cap="none" strike="noStrike">
                <a:solidFill>
                  <a:srgbClr val="7F7F7F"/>
                </a:solidFill>
                <a:latin typeface="Calibri"/>
                <a:ea typeface="Calibri"/>
                <a:cs typeface="Calibri"/>
                <a:sym typeface="Calibri"/>
              </a:endParaRPr>
            </a:p>
            <a:p>
              <a:pPr indent="0" lvl="0" marL="0" marR="0" rtl="0" algn="l">
                <a:spcBef>
                  <a:spcPts val="2282"/>
                </a:spcBef>
                <a:spcAft>
                  <a:spcPts val="0"/>
                </a:spcAft>
                <a:buNone/>
              </a:pPr>
              <a:r>
                <a:rPr b="0" i="0" lang="en-US" sz="6000" u="none" cap="none" strike="noStrike">
                  <a:solidFill>
                    <a:srgbClr val="7F7F7F"/>
                  </a:solidFill>
                  <a:latin typeface="Calibri"/>
                  <a:ea typeface="Calibri"/>
                  <a:cs typeface="Calibri"/>
                  <a:sym typeface="Calibri"/>
                </a:rPr>
                <a:t>This template is designed to use the built-in color themes in the newer versions of PowerPoint.</a:t>
              </a:r>
              <a:endParaRPr/>
            </a:p>
            <a:p>
              <a:pPr indent="0" lvl="0" marL="0" marR="0" rtl="0" algn="l">
                <a:spcBef>
                  <a:spcPts val="2282"/>
                </a:spcBef>
                <a:spcAft>
                  <a:spcPts val="0"/>
                </a:spcAft>
                <a:buNone/>
              </a:pPr>
              <a:r>
                <a:rPr b="0" i="0" lang="en-US" sz="6000" u="none" cap="none" strike="noStrike">
                  <a:solidFill>
                    <a:srgbClr val="7F7F7F"/>
                  </a:solidFill>
                  <a:latin typeface="Calibri"/>
                  <a:ea typeface="Calibri"/>
                  <a:cs typeface="Calibri"/>
                  <a:sym typeface="Calibri"/>
                </a:rPr>
                <a:t>To change the color theme, select the </a:t>
              </a:r>
              <a:r>
                <a:rPr b="1" i="0" lang="en-US" sz="6000" u="none" cap="none" strike="noStrike">
                  <a:solidFill>
                    <a:srgbClr val="7F7F7F"/>
                  </a:solidFill>
                  <a:latin typeface="Calibri"/>
                  <a:ea typeface="Calibri"/>
                  <a:cs typeface="Calibri"/>
                  <a:sym typeface="Calibri"/>
                </a:rPr>
                <a:t>Design</a:t>
              </a:r>
              <a:r>
                <a:rPr b="0" i="0" lang="en-US" sz="6000" u="none" cap="none" strike="noStrike">
                  <a:solidFill>
                    <a:srgbClr val="7F7F7F"/>
                  </a:solidFill>
                  <a:latin typeface="Calibri"/>
                  <a:ea typeface="Calibri"/>
                  <a:cs typeface="Calibri"/>
                  <a:sym typeface="Calibri"/>
                </a:rPr>
                <a:t> tab, then select the </a:t>
              </a:r>
              <a:r>
                <a:rPr b="1" i="0" lang="en-US" sz="6000" u="none" cap="none" strike="noStrike">
                  <a:solidFill>
                    <a:srgbClr val="7F7F7F"/>
                  </a:solidFill>
                  <a:latin typeface="Calibri"/>
                  <a:ea typeface="Calibri"/>
                  <a:cs typeface="Calibri"/>
                  <a:sym typeface="Calibri"/>
                </a:rPr>
                <a:t>Colors</a:t>
              </a:r>
              <a:r>
                <a:rPr b="0" i="0" lang="en-US" sz="6000" u="none" cap="none" strike="noStrike">
                  <a:solidFill>
                    <a:srgbClr val="7F7F7F"/>
                  </a:solidFill>
                  <a:latin typeface="Calibri"/>
                  <a:ea typeface="Calibri"/>
                  <a:cs typeface="Calibri"/>
                  <a:sym typeface="Calibri"/>
                </a:rPr>
                <a:t> drop-down list.</a:t>
              </a:r>
              <a:endParaRPr/>
            </a:p>
            <a:p>
              <a:pPr indent="0" lvl="0" marL="0" marR="0" rtl="0" algn="l">
                <a:spcBef>
                  <a:spcPts val="2282"/>
                </a:spcBef>
                <a:spcAft>
                  <a:spcPts val="0"/>
                </a:spcAft>
                <a:buNone/>
              </a:pPr>
              <a:r>
                <a:t/>
              </a:r>
              <a:endParaRPr b="0" i="0" sz="6000" u="none" cap="none" strike="noStrike">
                <a:solidFill>
                  <a:srgbClr val="7F7F7F"/>
                </a:solidFill>
                <a:latin typeface="Calibri"/>
                <a:ea typeface="Calibri"/>
                <a:cs typeface="Calibri"/>
                <a:sym typeface="Calibri"/>
              </a:endParaRPr>
            </a:p>
            <a:p>
              <a:pPr indent="0" lvl="0" marL="0" marR="0" rtl="0" algn="l">
                <a:spcBef>
                  <a:spcPts val="2282"/>
                </a:spcBef>
                <a:spcAft>
                  <a:spcPts val="0"/>
                </a:spcAft>
                <a:buNone/>
              </a:pPr>
              <a:r>
                <a:t/>
              </a:r>
              <a:endParaRPr b="0" i="0" sz="6000" u="none" cap="none" strike="noStrike">
                <a:solidFill>
                  <a:srgbClr val="7F7F7F"/>
                </a:solidFill>
                <a:latin typeface="Calibri"/>
                <a:ea typeface="Calibri"/>
                <a:cs typeface="Calibri"/>
                <a:sym typeface="Calibri"/>
              </a:endParaRPr>
            </a:p>
            <a:p>
              <a:pPr indent="0" lvl="0" marL="0" marR="0" rtl="0" algn="l">
                <a:spcBef>
                  <a:spcPts val="2282"/>
                </a:spcBef>
                <a:spcAft>
                  <a:spcPts val="0"/>
                </a:spcAft>
                <a:buNone/>
              </a:pPr>
              <a:r>
                <a:t/>
              </a:r>
              <a:endParaRPr b="0" i="0" sz="6000" u="none" cap="none" strike="noStrike">
                <a:solidFill>
                  <a:srgbClr val="7F7F7F"/>
                </a:solidFill>
                <a:latin typeface="Calibri"/>
                <a:ea typeface="Calibri"/>
                <a:cs typeface="Calibri"/>
                <a:sym typeface="Calibri"/>
              </a:endParaRPr>
            </a:p>
            <a:p>
              <a:pPr indent="0" lvl="0" marL="0" marR="0" rtl="0" algn="l">
                <a:spcBef>
                  <a:spcPts val="2282"/>
                </a:spcBef>
                <a:spcAft>
                  <a:spcPts val="0"/>
                </a:spcAft>
                <a:buNone/>
              </a:pPr>
              <a:r>
                <a:t/>
              </a:r>
              <a:endParaRPr b="0" i="0" sz="6000" u="none" cap="none" strike="noStrike">
                <a:solidFill>
                  <a:srgbClr val="7F7F7F"/>
                </a:solidFill>
                <a:latin typeface="Calibri"/>
                <a:ea typeface="Calibri"/>
                <a:cs typeface="Calibri"/>
                <a:sym typeface="Calibri"/>
              </a:endParaRPr>
            </a:p>
            <a:p>
              <a:pPr indent="0" lvl="0" marL="0" marR="0" rtl="0" algn="l">
                <a:spcBef>
                  <a:spcPts val="2282"/>
                </a:spcBef>
                <a:spcAft>
                  <a:spcPts val="0"/>
                </a:spcAft>
                <a:buNone/>
              </a:pPr>
              <a:r>
                <a:t/>
              </a:r>
              <a:endParaRPr b="0" i="0" sz="6000" u="none" cap="none" strike="noStrike">
                <a:solidFill>
                  <a:srgbClr val="7F7F7F"/>
                </a:solidFill>
                <a:latin typeface="Calibri"/>
                <a:ea typeface="Calibri"/>
                <a:cs typeface="Calibri"/>
                <a:sym typeface="Calibri"/>
              </a:endParaRPr>
            </a:p>
            <a:p>
              <a:pPr indent="0" lvl="0" marL="0" marR="0" rtl="0" algn="l">
                <a:spcBef>
                  <a:spcPts val="2282"/>
                </a:spcBef>
                <a:spcAft>
                  <a:spcPts val="0"/>
                </a:spcAft>
                <a:buNone/>
              </a:pPr>
              <a:r>
                <a:t/>
              </a:r>
              <a:endParaRPr b="0" i="0" sz="6000" u="none" cap="none" strike="noStrike">
                <a:solidFill>
                  <a:srgbClr val="7F7F7F"/>
                </a:solidFill>
                <a:latin typeface="Calibri"/>
                <a:ea typeface="Calibri"/>
                <a:cs typeface="Calibri"/>
                <a:sym typeface="Calibri"/>
              </a:endParaRPr>
            </a:p>
            <a:p>
              <a:pPr indent="0" lvl="0" marL="0" marR="0" rtl="0" algn="l">
                <a:spcBef>
                  <a:spcPts val="2282"/>
                </a:spcBef>
                <a:spcAft>
                  <a:spcPts val="0"/>
                </a:spcAft>
                <a:buNone/>
              </a:pPr>
              <a:r>
                <a:t/>
              </a:r>
              <a:endParaRPr b="0" i="0" sz="6000" u="none" cap="none" strike="noStrike">
                <a:solidFill>
                  <a:srgbClr val="7F7F7F"/>
                </a:solidFill>
                <a:latin typeface="Calibri"/>
                <a:ea typeface="Calibri"/>
                <a:cs typeface="Calibri"/>
                <a:sym typeface="Calibri"/>
              </a:endParaRPr>
            </a:p>
            <a:p>
              <a:pPr indent="0" lvl="0" marL="0" marR="0" rtl="0" algn="l">
                <a:spcBef>
                  <a:spcPts val="2282"/>
                </a:spcBef>
                <a:spcAft>
                  <a:spcPts val="0"/>
                </a:spcAft>
                <a:buNone/>
              </a:pPr>
              <a:r>
                <a:t/>
              </a:r>
              <a:endParaRPr b="0" i="0" sz="6000" u="none" cap="none" strike="noStrike">
                <a:solidFill>
                  <a:srgbClr val="7F7F7F"/>
                </a:solidFill>
                <a:latin typeface="Calibri"/>
                <a:ea typeface="Calibri"/>
                <a:cs typeface="Calibri"/>
                <a:sym typeface="Calibri"/>
              </a:endParaRPr>
            </a:p>
            <a:p>
              <a:pPr indent="0" lvl="0" marL="0" marR="0" rtl="0" algn="l">
                <a:spcBef>
                  <a:spcPts val="2282"/>
                </a:spcBef>
                <a:spcAft>
                  <a:spcPts val="0"/>
                </a:spcAft>
                <a:buNone/>
              </a:pPr>
              <a:r>
                <a:t/>
              </a:r>
              <a:endParaRPr b="0" i="0" sz="6000" u="none" cap="none" strike="noStrike">
                <a:solidFill>
                  <a:srgbClr val="7F7F7F"/>
                </a:solidFill>
                <a:latin typeface="Calibri"/>
                <a:ea typeface="Calibri"/>
                <a:cs typeface="Calibri"/>
                <a:sym typeface="Calibri"/>
              </a:endParaRPr>
            </a:p>
            <a:p>
              <a:pPr indent="0" lvl="0" marL="0" marR="0" rtl="0" algn="l">
                <a:spcBef>
                  <a:spcPts val="2282"/>
                </a:spcBef>
                <a:spcAft>
                  <a:spcPts val="0"/>
                </a:spcAft>
                <a:buNone/>
              </a:pPr>
              <a:r>
                <a:rPr b="0" i="0" lang="en-US" sz="6000" u="none" cap="none" strike="noStrike">
                  <a:solidFill>
                    <a:srgbClr val="7F7F7F"/>
                  </a:solidFill>
                  <a:latin typeface="Calibri"/>
                  <a:ea typeface="Calibri"/>
                  <a:cs typeface="Calibri"/>
                  <a:sym typeface="Calibri"/>
                </a:rPr>
                <a:t>The default color theme for this template is “Office”, so you can always return to that after trying some of the alternatives.</a:t>
              </a:r>
              <a:endParaRPr/>
            </a:p>
            <a:p>
              <a:pPr indent="0" lvl="0" marL="0" marR="0" rtl="0" algn="l">
                <a:spcBef>
                  <a:spcPts val="2282"/>
                </a:spcBef>
                <a:spcAft>
                  <a:spcPts val="0"/>
                </a:spcAft>
                <a:buNone/>
              </a:pPr>
              <a:r>
                <a:rPr b="0" i="0" lang="en-US" sz="8800" u="none" cap="none" strike="noStrike">
                  <a:solidFill>
                    <a:srgbClr val="7F7F7F"/>
                  </a:solidFill>
                  <a:latin typeface="Calibri"/>
                  <a:ea typeface="Calibri"/>
                  <a:cs typeface="Calibri"/>
                  <a:sym typeface="Calibri"/>
                </a:rPr>
                <a:t>Printing Your Poster:</a:t>
              </a:r>
              <a:endParaRPr/>
            </a:p>
            <a:p>
              <a:pPr indent="0" lvl="0" marL="0" marR="0" rtl="0" algn="l">
                <a:spcBef>
                  <a:spcPts val="2282"/>
                </a:spcBef>
                <a:spcAft>
                  <a:spcPts val="0"/>
                </a:spcAft>
                <a:buNone/>
              </a:pPr>
              <a:r>
                <a:rPr b="0" i="0" lang="en-US" sz="6000" u="none" cap="none" strike="noStrike">
                  <a:solidFill>
                    <a:srgbClr val="7F7F7F"/>
                  </a:solidFill>
                  <a:latin typeface="Calibri"/>
                  <a:ea typeface="Calibri"/>
                  <a:cs typeface="Calibri"/>
                  <a:sym typeface="Calibri"/>
                </a:rPr>
                <a:t>Once your poster file is ready, visit </a:t>
              </a:r>
              <a:r>
                <a:rPr b="1" i="0" lang="en-US" sz="6000" u="none" cap="none" strike="noStrike">
                  <a:solidFill>
                    <a:srgbClr val="7F7F7F"/>
                  </a:solidFill>
                  <a:latin typeface="Calibri"/>
                  <a:ea typeface="Calibri"/>
                  <a:cs typeface="Calibri"/>
                  <a:sym typeface="Calibri"/>
                </a:rPr>
                <a:t>www.genigraphics.com</a:t>
              </a:r>
              <a:r>
                <a:rPr b="0" i="0" lang="en-US" sz="6000" u="none" cap="none" strike="noStrike">
                  <a:solidFill>
                    <a:srgbClr val="7F7F7F"/>
                  </a:solidFill>
                  <a:latin typeface="Calibri"/>
                  <a:ea typeface="Calibri"/>
                  <a:cs typeface="Calibri"/>
                  <a:sym typeface="Calibri"/>
                </a:rPr>
                <a:t> to order a high-quality, affordable poster print. Every order receives a free design review and we can delivery as fast as next business day within the US and Canada. </a:t>
              </a:r>
              <a:endParaRPr/>
            </a:p>
            <a:p>
              <a:pPr indent="0" lvl="0" marL="0" marR="0" rtl="0" algn="l">
                <a:spcBef>
                  <a:spcPts val="2282"/>
                </a:spcBef>
                <a:spcAft>
                  <a:spcPts val="0"/>
                </a:spcAft>
                <a:buNone/>
              </a:pPr>
              <a:r>
                <a:rPr b="0" i="0" lang="en-US" sz="6000" u="none" cap="none" strike="noStrike">
                  <a:solidFill>
                    <a:srgbClr val="7F7F7F"/>
                  </a:solidFill>
                  <a:latin typeface="Calibri"/>
                  <a:ea typeface="Calibri"/>
                  <a:cs typeface="Calibri"/>
                  <a:sym typeface="Calibri"/>
                </a:rPr>
                <a:t>Genigraphics® has been producing output from PowerPoint® longer than anyone in the industry; dating back to when we helped Microsoft® design the PowerPoint software. </a:t>
              </a:r>
              <a:endParaRPr/>
            </a:p>
            <a:p>
              <a:pPr indent="0" lvl="0" marL="0" marR="0" rtl="0" algn="l">
                <a:spcBef>
                  <a:spcPts val="2282"/>
                </a:spcBef>
                <a:spcAft>
                  <a:spcPts val="0"/>
                </a:spcAft>
                <a:buNone/>
              </a:pPr>
              <a:r>
                <a:t/>
              </a:r>
              <a:endParaRPr b="0" i="0" sz="6000" u="none" cap="none" strike="noStrike">
                <a:solidFill>
                  <a:srgbClr val="7F7F7F"/>
                </a:solidFill>
                <a:latin typeface="Calibri"/>
                <a:ea typeface="Calibri"/>
                <a:cs typeface="Calibri"/>
                <a:sym typeface="Calibri"/>
              </a:endParaRPr>
            </a:p>
            <a:p>
              <a:pPr indent="0" lvl="0" marL="0" marR="0" rtl="0" algn="ctr">
                <a:spcBef>
                  <a:spcPts val="0"/>
                </a:spcBef>
                <a:spcAft>
                  <a:spcPts val="0"/>
                </a:spcAft>
                <a:buNone/>
              </a:pPr>
              <a:r>
                <a:rPr b="0" i="0" lang="en-US" sz="6000" u="none" cap="none" strike="noStrike">
                  <a:solidFill>
                    <a:srgbClr val="7F7F7F"/>
                  </a:solidFill>
                  <a:latin typeface="Calibri"/>
                  <a:ea typeface="Calibri"/>
                  <a:cs typeface="Calibri"/>
                  <a:sym typeface="Calibri"/>
                </a:rPr>
                <a:t>US and Canada:  1-800-790-4001</a:t>
              </a:r>
              <a:endParaRPr/>
            </a:p>
            <a:p>
              <a:pPr indent="0" lvl="0" marL="0" marR="0" rtl="0" algn="ctr">
                <a:spcBef>
                  <a:spcPts val="0"/>
                </a:spcBef>
                <a:spcAft>
                  <a:spcPts val="0"/>
                </a:spcAft>
                <a:buNone/>
              </a:pPr>
              <a:r>
                <a:rPr b="0" i="0" lang="en-US" sz="6000" u="none" cap="none" strike="noStrike">
                  <a:solidFill>
                    <a:srgbClr val="7F7F7F"/>
                  </a:solidFill>
                  <a:latin typeface="Calibri"/>
                  <a:ea typeface="Calibri"/>
                  <a:cs typeface="Calibri"/>
                  <a:sym typeface="Calibri"/>
                </a:rPr>
                <a:t>International: +(1) 913-441-1410</a:t>
              </a:r>
              <a:br>
                <a:rPr b="0" i="0" lang="en-US" sz="6000" u="none" cap="none" strike="noStrike">
                  <a:solidFill>
                    <a:srgbClr val="7F7F7F"/>
                  </a:solidFill>
                  <a:latin typeface="Calibri"/>
                  <a:ea typeface="Calibri"/>
                  <a:cs typeface="Calibri"/>
                  <a:sym typeface="Calibri"/>
                </a:rPr>
              </a:br>
              <a:r>
                <a:rPr b="0" i="0" lang="en-US" sz="6000" u="none" cap="none" strike="noStrike">
                  <a:solidFill>
                    <a:srgbClr val="7F7F7F"/>
                  </a:solidFill>
                  <a:latin typeface="Calibri"/>
                  <a:ea typeface="Calibri"/>
                  <a:cs typeface="Calibri"/>
                  <a:sym typeface="Calibri"/>
                </a:rPr>
                <a:t>Email: info@genigraphics.com</a:t>
              </a:r>
              <a:endParaRPr/>
            </a:p>
            <a:p>
              <a:pPr indent="0" lvl="0" marL="0" marR="0" rtl="0" algn="ctr">
                <a:spcBef>
                  <a:spcPts val="0"/>
                </a:spcBef>
                <a:spcAft>
                  <a:spcPts val="0"/>
                </a:spcAft>
                <a:buNone/>
              </a:pPr>
              <a:br>
                <a:rPr b="0" i="0" lang="en-US" sz="4400" u="none" cap="none" strike="noStrike">
                  <a:solidFill>
                    <a:srgbClr val="7F7F7F"/>
                  </a:solidFill>
                  <a:latin typeface="Calibri"/>
                  <a:ea typeface="Calibri"/>
                  <a:cs typeface="Calibri"/>
                  <a:sym typeface="Calibri"/>
                </a:rPr>
              </a:br>
              <a:r>
                <a:rPr b="0" i="0" lang="en-US" sz="4400" u="none" cap="none" strike="noStrike">
                  <a:solidFill>
                    <a:srgbClr val="7F7F7F"/>
                  </a:solidFill>
                  <a:latin typeface="Calibri"/>
                  <a:ea typeface="Calibri"/>
                  <a:cs typeface="Calibri"/>
                  <a:sym typeface="Calibri"/>
                </a:rPr>
                <a:t>[This sidebar area does not print.]</a:t>
              </a:r>
              <a:endParaRPr/>
            </a:p>
          </p:txBody>
        </p:sp>
        <p:pic>
          <p:nvPicPr>
            <p:cNvPr id="22" name="Google Shape;22;p3"/>
            <p:cNvPicPr preferRelativeResize="0"/>
            <p:nvPr/>
          </p:nvPicPr>
          <p:blipFill rotWithShape="1">
            <a:blip r:embed="rId2">
              <a:alphaModFix/>
            </a:blip>
            <a:srcRect b="0" l="0" r="0" t="0"/>
            <a:stretch/>
          </p:blipFill>
          <p:spPr>
            <a:xfrm>
              <a:off x="34281342" y="8425085"/>
              <a:ext cx="11904515" cy="10246926"/>
            </a:xfrm>
            <a:prstGeom prst="rect">
              <a:avLst/>
            </a:prstGeom>
            <a:noFill/>
            <a:ln>
              <a:noFill/>
            </a:ln>
          </p:spPr>
        </p:pic>
      </p:grpSp>
      <p:pic>
        <p:nvPicPr>
          <p:cNvPr id="23" name="Google Shape;23;p3"/>
          <p:cNvPicPr preferRelativeResize="0"/>
          <p:nvPr/>
        </p:nvPicPr>
        <p:blipFill rotWithShape="1">
          <a:blip r:embed="rId3">
            <a:alphaModFix/>
          </a:blip>
          <a:srcRect b="0" l="0" r="0" t="0"/>
          <a:stretch/>
        </p:blipFill>
        <p:spPr>
          <a:xfrm>
            <a:off x="24811037" y="42504519"/>
            <a:ext cx="5297435" cy="18592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 name="Shape 81"/>
        <p:cNvGrpSpPr/>
        <p:nvPr/>
      </p:nvGrpSpPr>
      <p:grpSpPr>
        <a:xfrm>
          <a:off x="0" y="0"/>
          <a:ext cx="0" cy="0"/>
          <a:chOff x="0" y="0"/>
          <a:chExt cx="0" cy="0"/>
        </a:xfrm>
      </p:grpSpPr>
      <p:grpSp>
        <p:nvGrpSpPr>
          <p:cNvPr id="82" name="Google Shape;82;p12"/>
          <p:cNvGrpSpPr/>
          <p:nvPr/>
        </p:nvGrpSpPr>
        <p:grpSpPr>
          <a:xfrm>
            <a:off x="16538767" y="3008773"/>
            <a:ext cx="11622935" cy="32130629"/>
            <a:chOff x="6852919" y="583365"/>
            <a:chExt cx="4681849" cy="5181928"/>
          </a:xfrm>
        </p:grpSpPr>
        <p:sp>
          <p:nvSpPr>
            <p:cNvPr id="83" name="Google Shape;83;p12"/>
            <p:cNvSpPr/>
            <p:nvPr/>
          </p:nvSpPr>
          <p:spPr>
            <a:xfrm>
              <a:off x="6852919" y="583365"/>
              <a:ext cx="4681849" cy="5181928"/>
            </a:xfrm>
            <a:prstGeom prst="rect">
              <a:avLst/>
            </a:prstGeom>
            <a:gradFill>
              <a:gsLst>
                <a:gs pos="0">
                  <a:srgbClr val="000001"/>
                </a:gs>
                <a:gs pos="100000">
                  <a:srgbClr val="191919"/>
                </a:gs>
              </a:gsLst>
              <a:lin ang="5400000" scaled="0"/>
            </a:gradFill>
            <a:ln>
              <a:noFill/>
            </a:ln>
            <a:effectLst>
              <a:outerShdw blurRad="127000" sx="98000" rotWithShape="0" algn="tl" dir="4740000" dist="228600" sy="98000">
                <a:srgbClr val="000000">
                  <a:alpha val="3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2"/>
            <p:cNvSpPr/>
            <p:nvPr/>
          </p:nvSpPr>
          <p:spPr>
            <a:xfrm>
              <a:off x="7273787" y="915806"/>
              <a:ext cx="3844017" cy="4507918"/>
            </a:xfrm>
            <a:prstGeom prst="rect">
              <a:avLst/>
            </a:prstGeom>
            <a:gradFill>
              <a:gsLst>
                <a:gs pos="0">
                  <a:srgbClr val="DADADA"/>
                </a:gs>
                <a:gs pos="100000">
                  <a:srgbClr val="FFFFFE"/>
                </a:gs>
              </a:gsLst>
              <a:lin ang="16200000" scaled="0"/>
            </a:gradFill>
            <a:ln cap="flat" cmpd="sng" w="50800">
              <a:solidFill>
                <a:srgbClr val="19191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2"/>
          <p:cNvSpPr txBox="1"/>
          <p:nvPr>
            <p:ph type="title"/>
          </p:nvPr>
        </p:nvSpPr>
        <p:spPr>
          <a:xfrm>
            <a:off x="4780232" y="7048214"/>
            <a:ext cx="10740960" cy="1142292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0592"/>
              <a:buFont typeface="Gill Sans"/>
              <a:buNone/>
              <a:defRPr sz="10592"/>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2"/>
          <p:cNvSpPr/>
          <p:nvPr>
            <p:ph idx="2" type="pic"/>
          </p:nvPr>
        </p:nvSpPr>
        <p:spPr>
          <a:xfrm>
            <a:off x="18669215" y="7004723"/>
            <a:ext cx="7397999" cy="24126060"/>
          </a:xfrm>
          <a:prstGeom prst="rect">
            <a:avLst/>
          </a:prstGeom>
          <a:solidFill>
            <a:srgbClr val="D8D8D8"/>
          </a:solidFill>
          <a:ln>
            <a:noFill/>
          </a:ln>
        </p:spPr>
      </p:sp>
      <p:sp>
        <p:nvSpPr>
          <p:cNvPr id="87" name="Google Shape;87;p12"/>
          <p:cNvSpPr txBox="1"/>
          <p:nvPr>
            <p:ph idx="1" type="body"/>
          </p:nvPr>
        </p:nvSpPr>
        <p:spPr>
          <a:xfrm>
            <a:off x="4778059" y="19631136"/>
            <a:ext cx="10725572" cy="1250344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3310"/>
              </a:spcBef>
              <a:spcAft>
                <a:spcPts val="0"/>
              </a:spcAft>
              <a:buSzPts val="5958"/>
              <a:buNone/>
              <a:defRPr sz="5958"/>
            </a:lvl1pPr>
            <a:lvl2pPr indent="-228600" lvl="1" marL="914400" algn="l">
              <a:lnSpc>
                <a:spcPct val="120000"/>
              </a:lnSpc>
              <a:spcBef>
                <a:spcPts val="1655"/>
              </a:spcBef>
              <a:spcAft>
                <a:spcPts val="0"/>
              </a:spcAft>
              <a:buSzPts val="3476"/>
              <a:buNone/>
              <a:defRPr sz="3475"/>
            </a:lvl2pPr>
            <a:lvl3pPr indent="-228600" lvl="2" marL="1371600" algn="l">
              <a:lnSpc>
                <a:spcPct val="120000"/>
              </a:lnSpc>
              <a:spcBef>
                <a:spcPts val="1655"/>
              </a:spcBef>
              <a:spcAft>
                <a:spcPts val="0"/>
              </a:spcAft>
              <a:buSzPts val="2979"/>
              <a:buNone/>
              <a:defRPr sz="2979"/>
            </a:lvl3pPr>
            <a:lvl4pPr indent="-228600" lvl="3" marL="1828800" algn="l">
              <a:lnSpc>
                <a:spcPct val="120000"/>
              </a:lnSpc>
              <a:spcBef>
                <a:spcPts val="1655"/>
              </a:spcBef>
              <a:spcAft>
                <a:spcPts val="0"/>
              </a:spcAft>
              <a:buSzPts val="2483"/>
              <a:buNone/>
              <a:defRPr sz="2483"/>
            </a:lvl4pPr>
            <a:lvl5pPr indent="-228600" lvl="4" marL="2286000" algn="l">
              <a:lnSpc>
                <a:spcPct val="120000"/>
              </a:lnSpc>
              <a:spcBef>
                <a:spcPts val="1655"/>
              </a:spcBef>
              <a:spcAft>
                <a:spcPts val="0"/>
              </a:spcAft>
              <a:buSzPts val="2483"/>
              <a:buNone/>
              <a:defRPr sz="2483"/>
            </a:lvl5pPr>
            <a:lvl6pPr indent="-228600" lvl="5" marL="2743200" algn="l">
              <a:lnSpc>
                <a:spcPct val="120000"/>
              </a:lnSpc>
              <a:spcBef>
                <a:spcPts val="1655"/>
              </a:spcBef>
              <a:spcAft>
                <a:spcPts val="0"/>
              </a:spcAft>
              <a:buSzPts val="2483"/>
              <a:buNone/>
              <a:defRPr sz="2483"/>
            </a:lvl6pPr>
            <a:lvl7pPr indent="-228600" lvl="6" marL="3200400" algn="l">
              <a:lnSpc>
                <a:spcPct val="120000"/>
              </a:lnSpc>
              <a:spcBef>
                <a:spcPts val="1655"/>
              </a:spcBef>
              <a:spcAft>
                <a:spcPts val="0"/>
              </a:spcAft>
              <a:buSzPts val="2483"/>
              <a:buNone/>
              <a:defRPr sz="2483"/>
            </a:lvl7pPr>
            <a:lvl8pPr indent="-228600" lvl="7" marL="3657600" algn="l">
              <a:lnSpc>
                <a:spcPct val="120000"/>
              </a:lnSpc>
              <a:spcBef>
                <a:spcPts val="1655"/>
              </a:spcBef>
              <a:spcAft>
                <a:spcPts val="0"/>
              </a:spcAft>
              <a:buSzPts val="2483"/>
              <a:buNone/>
              <a:defRPr sz="2483"/>
            </a:lvl8pPr>
            <a:lvl9pPr indent="-228600" lvl="8" marL="4114800" algn="l">
              <a:lnSpc>
                <a:spcPct val="120000"/>
              </a:lnSpc>
              <a:spcBef>
                <a:spcPts val="1655"/>
              </a:spcBef>
              <a:spcAft>
                <a:spcPts val="0"/>
              </a:spcAft>
              <a:buSzPts val="2483"/>
              <a:buNone/>
              <a:defRPr sz="2483"/>
            </a:lvl9pPr>
          </a:lstStyle>
          <a:p/>
        </p:txBody>
      </p:sp>
      <p:sp>
        <p:nvSpPr>
          <p:cNvPr id="88" name="Google Shape;88;p12"/>
          <p:cNvSpPr txBox="1"/>
          <p:nvPr>
            <p:ph idx="10" type="dt"/>
          </p:nvPr>
        </p:nvSpPr>
        <p:spPr>
          <a:xfrm>
            <a:off x="4755458" y="34132165"/>
            <a:ext cx="10765736" cy="199758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
          <p:cNvSpPr txBox="1"/>
          <p:nvPr>
            <p:ph idx="11" type="ftr"/>
          </p:nvPr>
        </p:nvSpPr>
        <p:spPr>
          <a:xfrm>
            <a:off x="4758326" y="1988338"/>
            <a:ext cx="10762866" cy="200262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2"/>
          <p:cNvSpPr txBox="1"/>
          <p:nvPr>
            <p:ph idx="12" type="sldNum"/>
          </p:nvPr>
        </p:nvSpPr>
        <p:spPr>
          <a:xfrm>
            <a:off x="1614403" y="4985629"/>
            <a:ext cx="2633975" cy="3142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91" name="Google Shape;91;p12"/>
          <p:cNvCxnSpPr/>
          <p:nvPr/>
        </p:nvCxnSpPr>
        <p:spPr>
          <a:xfrm>
            <a:off x="4770740" y="19616241"/>
            <a:ext cx="10731291"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2" name="Shape 92"/>
        <p:cNvGrpSpPr/>
        <p:nvPr/>
      </p:nvGrpSpPr>
      <p:grpSpPr>
        <a:xfrm>
          <a:off x="0" y="0"/>
          <a:ext cx="0" cy="0"/>
          <a:chOff x="0" y="0"/>
          <a:chExt cx="0" cy="0"/>
        </a:xfrm>
      </p:grpSpPr>
      <p:cxnSp>
        <p:nvCxnSpPr>
          <p:cNvPr id="93" name="Google Shape;93;p13"/>
          <p:cNvCxnSpPr/>
          <p:nvPr/>
        </p:nvCxnSpPr>
        <p:spPr>
          <a:xfrm>
            <a:off x="4778057" y="11525915"/>
            <a:ext cx="21751602" cy="0"/>
          </a:xfrm>
          <a:prstGeom prst="straightConnector1">
            <a:avLst/>
          </a:prstGeom>
          <a:noFill/>
          <a:ln cap="flat" cmpd="sng" w="31750">
            <a:solidFill>
              <a:schemeClr val="accent1"/>
            </a:solidFill>
            <a:prstDash val="solid"/>
            <a:round/>
            <a:headEnd len="sm" w="sm" type="none"/>
            <a:tailEnd len="sm" w="sm" type="none"/>
          </a:ln>
        </p:spPr>
      </p:cxnSp>
      <p:sp>
        <p:nvSpPr>
          <p:cNvPr id="94" name="Google Shape;94;p13"/>
          <p:cNvSpPr txBox="1"/>
          <p:nvPr>
            <p:ph type="title"/>
          </p:nvPr>
        </p:nvSpPr>
        <p:spPr>
          <a:xfrm>
            <a:off x="4778057" y="5020245"/>
            <a:ext cx="21751602" cy="654727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3"/>
          <p:cNvSpPr txBox="1"/>
          <p:nvPr>
            <p:ph idx="1" type="body"/>
          </p:nvPr>
        </p:nvSpPr>
        <p:spPr>
          <a:xfrm rot="5400000">
            <a:off x="4887865" y="12468463"/>
            <a:ext cx="21531985" cy="2175160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3310"/>
              </a:spcBef>
              <a:spcAft>
                <a:spcPts val="0"/>
              </a:spcAft>
              <a:buSzPts val="1800"/>
              <a:buChar char="•"/>
              <a:defRPr/>
            </a:lvl1pPr>
            <a:lvl2pPr indent="-342900" lvl="1" marL="914400" algn="l">
              <a:lnSpc>
                <a:spcPct val="120000"/>
              </a:lnSpc>
              <a:spcBef>
                <a:spcPts val="1655"/>
              </a:spcBef>
              <a:spcAft>
                <a:spcPts val="0"/>
              </a:spcAft>
              <a:buSzPts val="1800"/>
              <a:buChar char="•"/>
              <a:defRPr/>
            </a:lvl2pPr>
            <a:lvl3pPr indent="-342900" lvl="2" marL="1371600" algn="l">
              <a:lnSpc>
                <a:spcPct val="120000"/>
              </a:lnSpc>
              <a:spcBef>
                <a:spcPts val="1655"/>
              </a:spcBef>
              <a:spcAft>
                <a:spcPts val="0"/>
              </a:spcAft>
              <a:buSzPts val="1800"/>
              <a:buChar char="•"/>
              <a:defRPr/>
            </a:lvl3pPr>
            <a:lvl4pPr indent="-342900" lvl="3" marL="1828800" algn="l">
              <a:lnSpc>
                <a:spcPct val="120000"/>
              </a:lnSpc>
              <a:spcBef>
                <a:spcPts val="1655"/>
              </a:spcBef>
              <a:spcAft>
                <a:spcPts val="0"/>
              </a:spcAft>
              <a:buSzPts val="1800"/>
              <a:buChar char="•"/>
              <a:defRPr/>
            </a:lvl4pPr>
            <a:lvl5pPr indent="-342900" lvl="4" marL="2286000" algn="l">
              <a:lnSpc>
                <a:spcPct val="120000"/>
              </a:lnSpc>
              <a:spcBef>
                <a:spcPts val="1655"/>
              </a:spcBef>
              <a:spcAft>
                <a:spcPts val="0"/>
              </a:spcAft>
              <a:buSzPts val="1800"/>
              <a:buChar char="•"/>
              <a:defRPr/>
            </a:lvl5pPr>
            <a:lvl6pPr indent="-342900" lvl="5" marL="2743200" algn="l">
              <a:lnSpc>
                <a:spcPct val="120000"/>
              </a:lnSpc>
              <a:spcBef>
                <a:spcPts val="1655"/>
              </a:spcBef>
              <a:spcAft>
                <a:spcPts val="0"/>
              </a:spcAft>
              <a:buSzPts val="1800"/>
              <a:buChar char="•"/>
              <a:defRPr/>
            </a:lvl6pPr>
            <a:lvl7pPr indent="-342900" lvl="6" marL="3200400" algn="l">
              <a:lnSpc>
                <a:spcPct val="120000"/>
              </a:lnSpc>
              <a:spcBef>
                <a:spcPts val="1655"/>
              </a:spcBef>
              <a:spcAft>
                <a:spcPts val="0"/>
              </a:spcAft>
              <a:buSzPts val="1800"/>
              <a:buChar char="•"/>
              <a:defRPr/>
            </a:lvl7pPr>
            <a:lvl8pPr indent="-342900" lvl="7" marL="3657600" algn="l">
              <a:lnSpc>
                <a:spcPct val="120000"/>
              </a:lnSpc>
              <a:spcBef>
                <a:spcPts val="1655"/>
              </a:spcBef>
              <a:spcAft>
                <a:spcPts val="0"/>
              </a:spcAft>
              <a:buSzPts val="1800"/>
              <a:buChar char="•"/>
              <a:defRPr/>
            </a:lvl8pPr>
            <a:lvl9pPr indent="-342900" lvl="8" marL="4114800" algn="l">
              <a:lnSpc>
                <a:spcPct val="120000"/>
              </a:lnSpc>
              <a:spcBef>
                <a:spcPts val="1655"/>
              </a:spcBef>
              <a:spcAft>
                <a:spcPts val="0"/>
              </a:spcAft>
              <a:buSzPts val="1800"/>
              <a:buChar char="•"/>
              <a:defRPr/>
            </a:lvl9pPr>
          </a:lstStyle>
          <a:p/>
        </p:txBody>
      </p:sp>
      <p:sp>
        <p:nvSpPr>
          <p:cNvPr id="96" name="Google Shape;96;p13"/>
          <p:cNvSpPr txBox="1"/>
          <p:nvPr>
            <p:ph idx="10" type="dt"/>
          </p:nvPr>
        </p:nvSpPr>
        <p:spPr>
          <a:xfrm>
            <a:off x="18690446" y="2061527"/>
            <a:ext cx="7839211" cy="192942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3"/>
          <p:cNvSpPr txBox="1"/>
          <p:nvPr>
            <p:ph idx="11" type="ftr"/>
          </p:nvPr>
        </p:nvSpPr>
        <p:spPr>
          <a:xfrm>
            <a:off x="4778056" y="2054900"/>
            <a:ext cx="13352833" cy="192942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3"/>
          <p:cNvSpPr txBox="1"/>
          <p:nvPr>
            <p:ph idx="12" type="sldNum"/>
          </p:nvPr>
        </p:nvSpPr>
        <p:spPr>
          <a:xfrm>
            <a:off x="1614403" y="4985629"/>
            <a:ext cx="2633975" cy="3142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9" name="Shape 99"/>
        <p:cNvGrpSpPr/>
        <p:nvPr/>
      </p:nvGrpSpPr>
      <p:grpSpPr>
        <a:xfrm>
          <a:off x="0" y="0"/>
          <a:ext cx="0" cy="0"/>
          <a:chOff x="0" y="0"/>
          <a:chExt cx="0" cy="0"/>
        </a:xfrm>
      </p:grpSpPr>
      <p:sp>
        <p:nvSpPr>
          <p:cNvPr id="100" name="Google Shape;100;p14"/>
          <p:cNvSpPr txBox="1"/>
          <p:nvPr>
            <p:ph type="title"/>
          </p:nvPr>
        </p:nvSpPr>
        <p:spPr>
          <a:xfrm rot="5400000">
            <a:off x="10185742" y="17699052"/>
            <a:ext cx="29077923" cy="365109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0592"/>
              <a:buFont typeface="Gill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14"/>
          <p:cNvSpPr txBox="1"/>
          <p:nvPr>
            <p:ph idx="1" type="body"/>
          </p:nvPr>
        </p:nvSpPr>
        <p:spPr>
          <a:xfrm rot="5400000">
            <a:off x="-987408" y="10751103"/>
            <a:ext cx="29077923" cy="1754699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3310"/>
              </a:spcBef>
              <a:spcAft>
                <a:spcPts val="0"/>
              </a:spcAft>
              <a:buSzPts val="1800"/>
              <a:buChar char="•"/>
              <a:defRPr/>
            </a:lvl1pPr>
            <a:lvl2pPr indent="-342900" lvl="1" marL="914400" algn="l">
              <a:lnSpc>
                <a:spcPct val="120000"/>
              </a:lnSpc>
              <a:spcBef>
                <a:spcPts val="1655"/>
              </a:spcBef>
              <a:spcAft>
                <a:spcPts val="0"/>
              </a:spcAft>
              <a:buSzPts val="1800"/>
              <a:buChar char="•"/>
              <a:defRPr/>
            </a:lvl2pPr>
            <a:lvl3pPr indent="-342900" lvl="2" marL="1371600" algn="l">
              <a:lnSpc>
                <a:spcPct val="120000"/>
              </a:lnSpc>
              <a:spcBef>
                <a:spcPts val="1655"/>
              </a:spcBef>
              <a:spcAft>
                <a:spcPts val="0"/>
              </a:spcAft>
              <a:buSzPts val="1800"/>
              <a:buChar char="•"/>
              <a:defRPr/>
            </a:lvl3pPr>
            <a:lvl4pPr indent="-342900" lvl="3" marL="1828800" algn="l">
              <a:lnSpc>
                <a:spcPct val="120000"/>
              </a:lnSpc>
              <a:spcBef>
                <a:spcPts val="1655"/>
              </a:spcBef>
              <a:spcAft>
                <a:spcPts val="0"/>
              </a:spcAft>
              <a:buSzPts val="1800"/>
              <a:buChar char="•"/>
              <a:defRPr/>
            </a:lvl4pPr>
            <a:lvl5pPr indent="-342900" lvl="4" marL="2286000" algn="l">
              <a:lnSpc>
                <a:spcPct val="120000"/>
              </a:lnSpc>
              <a:spcBef>
                <a:spcPts val="1655"/>
              </a:spcBef>
              <a:spcAft>
                <a:spcPts val="0"/>
              </a:spcAft>
              <a:buSzPts val="1800"/>
              <a:buChar char="•"/>
              <a:defRPr/>
            </a:lvl5pPr>
            <a:lvl6pPr indent="-342900" lvl="5" marL="2743200" algn="l">
              <a:lnSpc>
                <a:spcPct val="120000"/>
              </a:lnSpc>
              <a:spcBef>
                <a:spcPts val="1655"/>
              </a:spcBef>
              <a:spcAft>
                <a:spcPts val="0"/>
              </a:spcAft>
              <a:buSzPts val="1800"/>
              <a:buChar char="•"/>
              <a:defRPr/>
            </a:lvl6pPr>
            <a:lvl7pPr indent="-342900" lvl="6" marL="3200400" algn="l">
              <a:lnSpc>
                <a:spcPct val="120000"/>
              </a:lnSpc>
              <a:spcBef>
                <a:spcPts val="1655"/>
              </a:spcBef>
              <a:spcAft>
                <a:spcPts val="0"/>
              </a:spcAft>
              <a:buSzPts val="1800"/>
              <a:buChar char="•"/>
              <a:defRPr/>
            </a:lvl7pPr>
            <a:lvl8pPr indent="-342900" lvl="7" marL="3657600" algn="l">
              <a:lnSpc>
                <a:spcPct val="120000"/>
              </a:lnSpc>
              <a:spcBef>
                <a:spcPts val="1655"/>
              </a:spcBef>
              <a:spcAft>
                <a:spcPts val="0"/>
              </a:spcAft>
              <a:buSzPts val="1800"/>
              <a:buChar char="•"/>
              <a:defRPr/>
            </a:lvl8pPr>
            <a:lvl9pPr indent="-342900" lvl="8" marL="4114800" algn="l">
              <a:lnSpc>
                <a:spcPct val="120000"/>
              </a:lnSpc>
              <a:spcBef>
                <a:spcPts val="1655"/>
              </a:spcBef>
              <a:spcAft>
                <a:spcPts val="0"/>
              </a:spcAft>
              <a:buSzPts val="1800"/>
              <a:buChar char="•"/>
              <a:defRPr/>
            </a:lvl9pPr>
          </a:lstStyle>
          <a:p/>
        </p:txBody>
      </p:sp>
      <p:sp>
        <p:nvSpPr>
          <p:cNvPr id="102" name="Google Shape;102;p14"/>
          <p:cNvSpPr txBox="1"/>
          <p:nvPr>
            <p:ph idx="10" type="dt"/>
          </p:nvPr>
        </p:nvSpPr>
        <p:spPr>
          <a:xfrm>
            <a:off x="18690446" y="2061527"/>
            <a:ext cx="7839211" cy="192942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4"/>
          <p:cNvSpPr txBox="1"/>
          <p:nvPr>
            <p:ph idx="11" type="ftr"/>
          </p:nvPr>
        </p:nvSpPr>
        <p:spPr>
          <a:xfrm>
            <a:off x="4778056" y="2054900"/>
            <a:ext cx="13352833" cy="192942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4"/>
          <p:cNvSpPr txBox="1"/>
          <p:nvPr>
            <p:ph idx="12" type="sldNum"/>
          </p:nvPr>
        </p:nvSpPr>
        <p:spPr>
          <a:xfrm>
            <a:off x="1614403" y="4985629"/>
            <a:ext cx="2633975" cy="3142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05" name="Google Shape;105;p14"/>
          <p:cNvCxnSpPr/>
          <p:nvPr/>
        </p:nvCxnSpPr>
        <p:spPr>
          <a:xfrm>
            <a:off x="22899153" y="4985638"/>
            <a:ext cx="0" cy="29077923"/>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 name="Shape 24"/>
        <p:cNvGrpSpPr/>
        <p:nvPr/>
      </p:nvGrpSpPr>
      <p:grpSpPr>
        <a:xfrm>
          <a:off x="0" y="0"/>
          <a:ext cx="0" cy="0"/>
          <a:chOff x="0" y="0"/>
          <a:chExt cx="0" cy="0"/>
        </a:xfrm>
      </p:grpSpPr>
      <p:sp>
        <p:nvSpPr>
          <p:cNvPr id="25" name="Google Shape;25;p4"/>
          <p:cNvSpPr txBox="1"/>
          <p:nvPr>
            <p:ph type="ctrTitle"/>
          </p:nvPr>
        </p:nvSpPr>
        <p:spPr>
          <a:xfrm>
            <a:off x="7931984" y="5006386"/>
            <a:ext cx="18597675" cy="15858647"/>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dk1"/>
              </a:buClr>
              <a:buSzPts val="17875"/>
              <a:buFont typeface="Gill Sans"/>
              <a:buNone/>
              <a:defRPr sz="1787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txBox="1"/>
          <p:nvPr>
            <p:ph idx="1" type="subTitle"/>
          </p:nvPr>
        </p:nvSpPr>
        <p:spPr>
          <a:xfrm>
            <a:off x="7931984" y="22034886"/>
            <a:ext cx="18597675" cy="6100400"/>
          </a:xfrm>
          <a:prstGeom prst="rect">
            <a:avLst/>
          </a:prstGeom>
          <a:noFill/>
          <a:ln>
            <a:noFill/>
          </a:ln>
        </p:spPr>
        <p:txBody>
          <a:bodyPr anchorCtr="0" anchor="t" bIns="91425" lIns="91425" spcFirstLastPara="1" rIns="91425" wrap="square" tIns="91425">
            <a:normAutofit/>
          </a:bodyPr>
          <a:lstStyle>
            <a:lvl1pPr lvl="0" algn="l">
              <a:lnSpc>
                <a:spcPct val="120000"/>
              </a:lnSpc>
              <a:spcBef>
                <a:spcPts val="3310"/>
              </a:spcBef>
              <a:spcAft>
                <a:spcPts val="0"/>
              </a:spcAft>
              <a:buSzPts val="5296"/>
              <a:buNone/>
              <a:defRPr b="0" sz="5296" cap="none">
                <a:solidFill>
                  <a:schemeClr val="dk1"/>
                </a:solidFill>
              </a:defRPr>
            </a:lvl1pPr>
            <a:lvl2pPr lvl="1" algn="ctr">
              <a:lnSpc>
                <a:spcPct val="120000"/>
              </a:lnSpc>
              <a:spcBef>
                <a:spcPts val="1655"/>
              </a:spcBef>
              <a:spcAft>
                <a:spcPts val="0"/>
              </a:spcAft>
              <a:buSzPts val="4965"/>
              <a:buNone/>
              <a:defRPr sz="4965"/>
            </a:lvl2pPr>
            <a:lvl3pPr lvl="2" algn="ctr">
              <a:lnSpc>
                <a:spcPct val="120000"/>
              </a:lnSpc>
              <a:spcBef>
                <a:spcPts val="1655"/>
              </a:spcBef>
              <a:spcAft>
                <a:spcPts val="0"/>
              </a:spcAft>
              <a:buSzPts val="4469"/>
              <a:buNone/>
              <a:defRPr sz="4469"/>
            </a:lvl3pPr>
            <a:lvl4pPr lvl="3" algn="ctr">
              <a:lnSpc>
                <a:spcPct val="120000"/>
              </a:lnSpc>
              <a:spcBef>
                <a:spcPts val="1655"/>
              </a:spcBef>
              <a:spcAft>
                <a:spcPts val="0"/>
              </a:spcAft>
              <a:buSzPts val="3972"/>
              <a:buNone/>
              <a:defRPr sz="3972"/>
            </a:lvl4pPr>
            <a:lvl5pPr lvl="4" algn="ctr">
              <a:lnSpc>
                <a:spcPct val="120000"/>
              </a:lnSpc>
              <a:spcBef>
                <a:spcPts val="1655"/>
              </a:spcBef>
              <a:spcAft>
                <a:spcPts val="0"/>
              </a:spcAft>
              <a:buSzPts val="3972"/>
              <a:buNone/>
              <a:defRPr sz="3972"/>
            </a:lvl5pPr>
            <a:lvl6pPr lvl="5" algn="ctr">
              <a:lnSpc>
                <a:spcPct val="120000"/>
              </a:lnSpc>
              <a:spcBef>
                <a:spcPts val="1655"/>
              </a:spcBef>
              <a:spcAft>
                <a:spcPts val="0"/>
              </a:spcAft>
              <a:buSzPts val="3972"/>
              <a:buNone/>
              <a:defRPr sz="3972"/>
            </a:lvl6pPr>
            <a:lvl7pPr lvl="6" algn="ctr">
              <a:lnSpc>
                <a:spcPct val="120000"/>
              </a:lnSpc>
              <a:spcBef>
                <a:spcPts val="1655"/>
              </a:spcBef>
              <a:spcAft>
                <a:spcPts val="0"/>
              </a:spcAft>
              <a:buSzPts val="3972"/>
              <a:buNone/>
              <a:defRPr sz="3972"/>
            </a:lvl7pPr>
            <a:lvl8pPr lvl="7" algn="ctr">
              <a:lnSpc>
                <a:spcPct val="120000"/>
              </a:lnSpc>
              <a:spcBef>
                <a:spcPts val="1655"/>
              </a:spcBef>
              <a:spcAft>
                <a:spcPts val="0"/>
              </a:spcAft>
              <a:buSzPts val="3972"/>
              <a:buNone/>
              <a:defRPr sz="3972"/>
            </a:lvl8pPr>
            <a:lvl9pPr lvl="8" algn="ctr">
              <a:lnSpc>
                <a:spcPct val="120000"/>
              </a:lnSpc>
              <a:spcBef>
                <a:spcPts val="1655"/>
              </a:spcBef>
              <a:spcAft>
                <a:spcPts val="0"/>
              </a:spcAft>
              <a:buSzPts val="3972"/>
              <a:buNone/>
              <a:defRPr sz="3972"/>
            </a:lvl9pPr>
          </a:lstStyle>
          <a:p/>
        </p:txBody>
      </p:sp>
      <p:sp>
        <p:nvSpPr>
          <p:cNvPr id="27" name="Google Shape;27;p4"/>
          <p:cNvSpPr txBox="1"/>
          <p:nvPr>
            <p:ph idx="10" type="dt"/>
          </p:nvPr>
        </p:nvSpPr>
        <p:spPr>
          <a:xfrm>
            <a:off x="18690446" y="2061527"/>
            <a:ext cx="7839211" cy="192942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7931982" y="2054900"/>
            <a:ext cx="10215841" cy="192942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4748968" y="4985629"/>
            <a:ext cx="2654692" cy="3142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0" name="Google Shape;30;p4"/>
          <p:cNvCxnSpPr/>
          <p:nvPr/>
        </p:nvCxnSpPr>
        <p:spPr>
          <a:xfrm>
            <a:off x="7931984" y="22018266"/>
            <a:ext cx="18597675"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5"/>
          <p:cNvSpPr txBox="1"/>
          <p:nvPr>
            <p:ph type="title"/>
          </p:nvPr>
        </p:nvSpPr>
        <p:spPr>
          <a:xfrm>
            <a:off x="4778057" y="5020245"/>
            <a:ext cx="21751602" cy="654727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4778057" y="12578271"/>
            <a:ext cx="21751602" cy="2153198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3310"/>
              </a:spcBef>
              <a:spcAft>
                <a:spcPts val="0"/>
              </a:spcAft>
              <a:buSzPts val="1800"/>
              <a:buChar char="•"/>
              <a:defRPr/>
            </a:lvl1pPr>
            <a:lvl2pPr indent="-342900" lvl="1" marL="914400" algn="l">
              <a:lnSpc>
                <a:spcPct val="120000"/>
              </a:lnSpc>
              <a:spcBef>
                <a:spcPts val="1655"/>
              </a:spcBef>
              <a:spcAft>
                <a:spcPts val="0"/>
              </a:spcAft>
              <a:buSzPts val="1800"/>
              <a:buChar char="•"/>
              <a:defRPr/>
            </a:lvl2pPr>
            <a:lvl3pPr indent="-342900" lvl="2" marL="1371600" algn="l">
              <a:lnSpc>
                <a:spcPct val="120000"/>
              </a:lnSpc>
              <a:spcBef>
                <a:spcPts val="1655"/>
              </a:spcBef>
              <a:spcAft>
                <a:spcPts val="0"/>
              </a:spcAft>
              <a:buSzPts val="1800"/>
              <a:buChar char="•"/>
              <a:defRPr/>
            </a:lvl3pPr>
            <a:lvl4pPr indent="-342900" lvl="3" marL="1828800" algn="l">
              <a:lnSpc>
                <a:spcPct val="120000"/>
              </a:lnSpc>
              <a:spcBef>
                <a:spcPts val="1655"/>
              </a:spcBef>
              <a:spcAft>
                <a:spcPts val="0"/>
              </a:spcAft>
              <a:buSzPts val="1800"/>
              <a:buChar char="•"/>
              <a:defRPr/>
            </a:lvl4pPr>
            <a:lvl5pPr indent="-342900" lvl="4" marL="2286000" algn="l">
              <a:lnSpc>
                <a:spcPct val="120000"/>
              </a:lnSpc>
              <a:spcBef>
                <a:spcPts val="1655"/>
              </a:spcBef>
              <a:spcAft>
                <a:spcPts val="0"/>
              </a:spcAft>
              <a:buSzPts val="1800"/>
              <a:buChar char="•"/>
              <a:defRPr/>
            </a:lvl5pPr>
            <a:lvl6pPr indent="-342900" lvl="5" marL="2743200" algn="l">
              <a:lnSpc>
                <a:spcPct val="120000"/>
              </a:lnSpc>
              <a:spcBef>
                <a:spcPts val="1655"/>
              </a:spcBef>
              <a:spcAft>
                <a:spcPts val="0"/>
              </a:spcAft>
              <a:buSzPts val="1800"/>
              <a:buChar char="•"/>
              <a:defRPr/>
            </a:lvl6pPr>
            <a:lvl7pPr indent="-342900" lvl="6" marL="3200400" algn="l">
              <a:lnSpc>
                <a:spcPct val="120000"/>
              </a:lnSpc>
              <a:spcBef>
                <a:spcPts val="1655"/>
              </a:spcBef>
              <a:spcAft>
                <a:spcPts val="0"/>
              </a:spcAft>
              <a:buSzPts val="1800"/>
              <a:buChar char="•"/>
              <a:defRPr/>
            </a:lvl7pPr>
            <a:lvl8pPr indent="-342900" lvl="7" marL="3657600" algn="l">
              <a:lnSpc>
                <a:spcPct val="120000"/>
              </a:lnSpc>
              <a:spcBef>
                <a:spcPts val="1655"/>
              </a:spcBef>
              <a:spcAft>
                <a:spcPts val="0"/>
              </a:spcAft>
              <a:buSzPts val="1800"/>
              <a:buChar char="•"/>
              <a:defRPr/>
            </a:lvl8pPr>
            <a:lvl9pPr indent="-342900" lvl="8" marL="4114800" algn="l">
              <a:lnSpc>
                <a:spcPct val="120000"/>
              </a:lnSpc>
              <a:spcBef>
                <a:spcPts val="1655"/>
              </a:spcBef>
              <a:spcAft>
                <a:spcPts val="0"/>
              </a:spcAft>
              <a:buSzPts val="1800"/>
              <a:buChar char="•"/>
              <a:defRPr/>
            </a:lvl9pPr>
          </a:lstStyle>
          <a:p/>
        </p:txBody>
      </p:sp>
      <p:sp>
        <p:nvSpPr>
          <p:cNvPr id="34" name="Google Shape;34;p5"/>
          <p:cNvSpPr txBox="1"/>
          <p:nvPr>
            <p:ph idx="10" type="dt"/>
          </p:nvPr>
        </p:nvSpPr>
        <p:spPr>
          <a:xfrm>
            <a:off x="18690446" y="2061527"/>
            <a:ext cx="7839211" cy="192942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4778056" y="2054900"/>
            <a:ext cx="13352833" cy="192942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1614403" y="4985629"/>
            <a:ext cx="2633975" cy="3142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7" name="Google Shape;37;p5"/>
          <p:cNvCxnSpPr/>
          <p:nvPr/>
        </p:nvCxnSpPr>
        <p:spPr>
          <a:xfrm>
            <a:off x="4778057" y="11525915"/>
            <a:ext cx="2175160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6"/>
          <p:cNvSpPr txBox="1"/>
          <p:nvPr>
            <p:ph type="title"/>
          </p:nvPr>
        </p:nvSpPr>
        <p:spPr>
          <a:xfrm>
            <a:off x="4778055" y="10958332"/>
            <a:ext cx="18592667" cy="1178089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0592"/>
              <a:buFont typeface="Gill Sans"/>
              <a:buNone/>
              <a:defRPr sz="10592"/>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4778059" y="23750843"/>
            <a:ext cx="18592667" cy="6320724"/>
          </a:xfrm>
          <a:prstGeom prst="rect">
            <a:avLst/>
          </a:prstGeom>
          <a:noFill/>
          <a:ln>
            <a:noFill/>
          </a:ln>
        </p:spPr>
        <p:txBody>
          <a:bodyPr anchorCtr="0" anchor="t" bIns="45700" lIns="91425" spcFirstLastPara="1" rIns="91425" wrap="square" tIns="91425">
            <a:normAutofit/>
          </a:bodyPr>
          <a:lstStyle>
            <a:lvl1pPr indent="-228600" lvl="0" marL="457200" algn="l">
              <a:lnSpc>
                <a:spcPct val="120000"/>
              </a:lnSpc>
              <a:spcBef>
                <a:spcPts val="3310"/>
              </a:spcBef>
              <a:spcAft>
                <a:spcPts val="0"/>
              </a:spcAft>
              <a:buSzPts val="5958"/>
              <a:buNone/>
              <a:defRPr sz="5958">
                <a:solidFill>
                  <a:schemeClr val="dk1"/>
                </a:solidFill>
              </a:defRPr>
            </a:lvl1pPr>
            <a:lvl2pPr indent="-228600" lvl="1" marL="914400" algn="l">
              <a:lnSpc>
                <a:spcPct val="120000"/>
              </a:lnSpc>
              <a:spcBef>
                <a:spcPts val="1655"/>
              </a:spcBef>
              <a:spcAft>
                <a:spcPts val="0"/>
              </a:spcAft>
              <a:buSzPts val="4965"/>
              <a:buNone/>
              <a:defRPr sz="4965">
                <a:solidFill>
                  <a:srgbClr val="888888"/>
                </a:solidFill>
              </a:defRPr>
            </a:lvl2pPr>
            <a:lvl3pPr indent="-228600" lvl="2" marL="1371600" algn="l">
              <a:lnSpc>
                <a:spcPct val="120000"/>
              </a:lnSpc>
              <a:spcBef>
                <a:spcPts val="1655"/>
              </a:spcBef>
              <a:spcAft>
                <a:spcPts val="0"/>
              </a:spcAft>
              <a:buSzPts val="4469"/>
              <a:buNone/>
              <a:defRPr sz="4469">
                <a:solidFill>
                  <a:srgbClr val="888888"/>
                </a:solidFill>
              </a:defRPr>
            </a:lvl3pPr>
            <a:lvl4pPr indent="-228600" lvl="3" marL="1828800" algn="l">
              <a:lnSpc>
                <a:spcPct val="120000"/>
              </a:lnSpc>
              <a:spcBef>
                <a:spcPts val="1655"/>
              </a:spcBef>
              <a:spcAft>
                <a:spcPts val="0"/>
              </a:spcAft>
              <a:buSzPts val="3972"/>
              <a:buNone/>
              <a:defRPr sz="3972">
                <a:solidFill>
                  <a:srgbClr val="888888"/>
                </a:solidFill>
              </a:defRPr>
            </a:lvl4pPr>
            <a:lvl5pPr indent="-228600" lvl="4" marL="2286000" algn="l">
              <a:lnSpc>
                <a:spcPct val="120000"/>
              </a:lnSpc>
              <a:spcBef>
                <a:spcPts val="1655"/>
              </a:spcBef>
              <a:spcAft>
                <a:spcPts val="0"/>
              </a:spcAft>
              <a:buSzPts val="3972"/>
              <a:buNone/>
              <a:defRPr sz="3972">
                <a:solidFill>
                  <a:srgbClr val="888888"/>
                </a:solidFill>
              </a:defRPr>
            </a:lvl5pPr>
            <a:lvl6pPr indent="-228600" lvl="5" marL="2743200" algn="l">
              <a:lnSpc>
                <a:spcPct val="120000"/>
              </a:lnSpc>
              <a:spcBef>
                <a:spcPts val="1655"/>
              </a:spcBef>
              <a:spcAft>
                <a:spcPts val="0"/>
              </a:spcAft>
              <a:buSzPts val="3972"/>
              <a:buNone/>
              <a:defRPr sz="3972">
                <a:solidFill>
                  <a:srgbClr val="888888"/>
                </a:solidFill>
              </a:defRPr>
            </a:lvl6pPr>
            <a:lvl7pPr indent="-228600" lvl="6" marL="3200400" algn="l">
              <a:lnSpc>
                <a:spcPct val="120000"/>
              </a:lnSpc>
              <a:spcBef>
                <a:spcPts val="1655"/>
              </a:spcBef>
              <a:spcAft>
                <a:spcPts val="0"/>
              </a:spcAft>
              <a:buSzPts val="3972"/>
              <a:buNone/>
              <a:defRPr sz="3972">
                <a:solidFill>
                  <a:srgbClr val="888888"/>
                </a:solidFill>
              </a:defRPr>
            </a:lvl7pPr>
            <a:lvl8pPr indent="-228600" lvl="7" marL="3657600" algn="l">
              <a:lnSpc>
                <a:spcPct val="120000"/>
              </a:lnSpc>
              <a:spcBef>
                <a:spcPts val="1655"/>
              </a:spcBef>
              <a:spcAft>
                <a:spcPts val="0"/>
              </a:spcAft>
              <a:buSzPts val="3972"/>
              <a:buNone/>
              <a:defRPr sz="3972">
                <a:solidFill>
                  <a:srgbClr val="888888"/>
                </a:solidFill>
              </a:defRPr>
            </a:lvl8pPr>
            <a:lvl9pPr indent="-228600" lvl="8" marL="4114800" algn="l">
              <a:lnSpc>
                <a:spcPct val="120000"/>
              </a:lnSpc>
              <a:spcBef>
                <a:spcPts val="1655"/>
              </a:spcBef>
              <a:spcAft>
                <a:spcPts val="0"/>
              </a:spcAft>
              <a:buSzPts val="3972"/>
              <a:buNone/>
              <a:defRPr sz="3972">
                <a:solidFill>
                  <a:srgbClr val="888888"/>
                </a:solidFill>
              </a:defRPr>
            </a:lvl9pPr>
          </a:lstStyle>
          <a:p/>
        </p:txBody>
      </p:sp>
      <p:sp>
        <p:nvSpPr>
          <p:cNvPr id="41" name="Google Shape;41;p6"/>
          <p:cNvSpPr txBox="1"/>
          <p:nvPr>
            <p:ph idx="10" type="dt"/>
          </p:nvPr>
        </p:nvSpPr>
        <p:spPr>
          <a:xfrm>
            <a:off x="18690446" y="2061527"/>
            <a:ext cx="7839211" cy="192942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4778056" y="2054900"/>
            <a:ext cx="13352833" cy="192942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1614403" y="4985629"/>
            <a:ext cx="2633975" cy="3142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4" name="Google Shape;44;p6"/>
          <p:cNvCxnSpPr/>
          <p:nvPr/>
        </p:nvCxnSpPr>
        <p:spPr>
          <a:xfrm>
            <a:off x="4778055" y="23743283"/>
            <a:ext cx="18592667"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5" name="Shape 45"/>
        <p:cNvGrpSpPr/>
        <p:nvPr/>
      </p:nvGrpSpPr>
      <p:grpSpPr>
        <a:xfrm>
          <a:off x="0" y="0"/>
          <a:ext cx="0" cy="0"/>
          <a:chOff x="0" y="0"/>
          <a:chExt cx="0" cy="0"/>
        </a:xfrm>
      </p:grpSpPr>
      <p:sp>
        <p:nvSpPr>
          <p:cNvPr id="46" name="Google Shape;46;p7"/>
          <p:cNvSpPr txBox="1"/>
          <p:nvPr>
            <p:ph type="title"/>
          </p:nvPr>
        </p:nvSpPr>
        <p:spPr>
          <a:xfrm>
            <a:off x="4778057" y="5022554"/>
            <a:ext cx="21751602" cy="661011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 type="body"/>
          </p:nvPr>
        </p:nvSpPr>
        <p:spPr>
          <a:xfrm>
            <a:off x="4778054" y="12567054"/>
            <a:ext cx="10346850" cy="2145053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3310"/>
              </a:spcBef>
              <a:spcAft>
                <a:spcPts val="0"/>
              </a:spcAft>
              <a:buSzPts val="1800"/>
              <a:buChar char="•"/>
              <a:defRPr/>
            </a:lvl1pPr>
            <a:lvl2pPr indent="-342900" lvl="1" marL="914400" algn="l">
              <a:lnSpc>
                <a:spcPct val="120000"/>
              </a:lnSpc>
              <a:spcBef>
                <a:spcPts val="1655"/>
              </a:spcBef>
              <a:spcAft>
                <a:spcPts val="0"/>
              </a:spcAft>
              <a:buSzPts val="1800"/>
              <a:buChar char="•"/>
              <a:defRPr/>
            </a:lvl2pPr>
            <a:lvl3pPr indent="-342900" lvl="2" marL="1371600" algn="l">
              <a:lnSpc>
                <a:spcPct val="120000"/>
              </a:lnSpc>
              <a:spcBef>
                <a:spcPts val="1655"/>
              </a:spcBef>
              <a:spcAft>
                <a:spcPts val="0"/>
              </a:spcAft>
              <a:buSzPts val="1800"/>
              <a:buChar char="•"/>
              <a:defRPr/>
            </a:lvl3pPr>
            <a:lvl4pPr indent="-342900" lvl="3" marL="1828800" algn="l">
              <a:lnSpc>
                <a:spcPct val="120000"/>
              </a:lnSpc>
              <a:spcBef>
                <a:spcPts val="1655"/>
              </a:spcBef>
              <a:spcAft>
                <a:spcPts val="0"/>
              </a:spcAft>
              <a:buSzPts val="1800"/>
              <a:buChar char="•"/>
              <a:defRPr/>
            </a:lvl4pPr>
            <a:lvl5pPr indent="-342900" lvl="4" marL="2286000" algn="l">
              <a:lnSpc>
                <a:spcPct val="120000"/>
              </a:lnSpc>
              <a:spcBef>
                <a:spcPts val="1655"/>
              </a:spcBef>
              <a:spcAft>
                <a:spcPts val="0"/>
              </a:spcAft>
              <a:buSzPts val="1800"/>
              <a:buChar char="•"/>
              <a:defRPr/>
            </a:lvl5pPr>
            <a:lvl6pPr indent="-342900" lvl="5" marL="2743200" algn="l">
              <a:lnSpc>
                <a:spcPct val="120000"/>
              </a:lnSpc>
              <a:spcBef>
                <a:spcPts val="1655"/>
              </a:spcBef>
              <a:spcAft>
                <a:spcPts val="0"/>
              </a:spcAft>
              <a:buSzPts val="1800"/>
              <a:buChar char="•"/>
              <a:defRPr/>
            </a:lvl6pPr>
            <a:lvl7pPr indent="-342900" lvl="6" marL="3200400" algn="l">
              <a:lnSpc>
                <a:spcPct val="120000"/>
              </a:lnSpc>
              <a:spcBef>
                <a:spcPts val="1655"/>
              </a:spcBef>
              <a:spcAft>
                <a:spcPts val="0"/>
              </a:spcAft>
              <a:buSzPts val="1800"/>
              <a:buChar char="•"/>
              <a:defRPr/>
            </a:lvl7pPr>
            <a:lvl8pPr indent="-342900" lvl="7" marL="3657600" algn="l">
              <a:lnSpc>
                <a:spcPct val="120000"/>
              </a:lnSpc>
              <a:spcBef>
                <a:spcPts val="1655"/>
              </a:spcBef>
              <a:spcAft>
                <a:spcPts val="0"/>
              </a:spcAft>
              <a:buSzPts val="1800"/>
              <a:buChar char="•"/>
              <a:defRPr/>
            </a:lvl8pPr>
            <a:lvl9pPr indent="-342900" lvl="8" marL="4114800" algn="l">
              <a:lnSpc>
                <a:spcPct val="120000"/>
              </a:lnSpc>
              <a:spcBef>
                <a:spcPts val="1655"/>
              </a:spcBef>
              <a:spcAft>
                <a:spcPts val="0"/>
              </a:spcAft>
              <a:buSzPts val="1800"/>
              <a:buChar char="•"/>
              <a:defRPr/>
            </a:lvl9pPr>
          </a:lstStyle>
          <a:p/>
        </p:txBody>
      </p:sp>
      <p:sp>
        <p:nvSpPr>
          <p:cNvPr id="48" name="Google Shape;48;p7"/>
          <p:cNvSpPr txBox="1"/>
          <p:nvPr>
            <p:ph idx="2" type="body"/>
          </p:nvPr>
        </p:nvSpPr>
        <p:spPr>
          <a:xfrm>
            <a:off x="16183532" y="12567057"/>
            <a:ext cx="10346125" cy="2145052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3310"/>
              </a:spcBef>
              <a:spcAft>
                <a:spcPts val="0"/>
              </a:spcAft>
              <a:buSzPts val="1800"/>
              <a:buChar char="•"/>
              <a:defRPr/>
            </a:lvl1pPr>
            <a:lvl2pPr indent="-342900" lvl="1" marL="914400" algn="l">
              <a:lnSpc>
                <a:spcPct val="120000"/>
              </a:lnSpc>
              <a:spcBef>
                <a:spcPts val="1655"/>
              </a:spcBef>
              <a:spcAft>
                <a:spcPts val="0"/>
              </a:spcAft>
              <a:buSzPts val="1800"/>
              <a:buChar char="•"/>
              <a:defRPr/>
            </a:lvl2pPr>
            <a:lvl3pPr indent="-342900" lvl="2" marL="1371600" algn="l">
              <a:lnSpc>
                <a:spcPct val="120000"/>
              </a:lnSpc>
              <a:spcBef>
                <a:spcPts val="1655"/>
              </a:spcBef>
              <a:spcAft>
                <a:spcPts val="0"/>
              </a:spcAft>
              <a:buSzPts val="1800"/>
              <a:buChar char="•"/>
              <a:defRPr/>
            </a:lvl3pPr>
            <a:lvl4pPr indent="-342900" lvl="3" marL="1828800" algn="l">
              <a:lnSpc>
                <a:spcPct val="120000"/>
              </a:lnSpc>
              <a:spcBef>
                <a:spcPts val="1655"/>
              </a:spcBef>
              <a:spcAft>
                <a:spcPts val="0"/>
              </a:spcAft>
              <a:buSzPts val="1800"/>
              <a:buChar char="•"/>
              <a:defRPr/>
            </a:lvl4pPr>
            <a:lvl5pPr indent="-342900" lvl="4" marL="2286000" algn="l">
              <a:lnSpc>
                <a:spcPct val="120000"/>
              </a:lnSpc>
              <a:spcBef>
                <a:spcPts val="1655"/>
              </a:spcBef>
              <a:spcAft>
                <a:spcPts val="0"/>
              </a:spcAft>
              <a:buSzPts val="1800"/>
              <a:buChar char="•"/>
              <a:defRPr/>
            </a:lvl5pPr>
            <a:lvl6pPr indent="-342900" lvl="5" marL="2743200" algn="l">
              <a:lnSpc>
                <a:spcPct val="120000"/>
              </a:lnSpc>
              <a:spcBef>
                <a:spcPts val="1655"/>
              </a:spcBef>
              <a:spcAft>
                <a:spcPts val="0"/>
              </a:spcAft>
              <a:buSzPts val="1800"/>
              <a:buChar char="•"/>
              <a:defRPr/>
            </a:lvl6pPr>
            <a:lvl7pPr indent="-342900" lvl="6" marL="3200400" algn="l">
              <a:lnSpc>
                <a:spcPct val="120000"/>
              </a:lnSpc>
              <a:spcBef>
                <a:spcPts val="1655"/>
              </a:spcBef>
              <a:spcAft>
                <a:spcPts val="0"/>
              </a:spcAft>
              <a:buSzPts val="1800"/>
              <a:buChar char="•"/>
              <a:defRPr/>
            </a:lvl7pPr>
            <a:lvl8pPr indent="-342900" lvl="7" marL="3657600" algn="l">
              <a:lnSpc>
                <a:spcPct val="120000"/>
              </a:lnSpc>
              <a:spcBef>
                <a:spcPts val="1655"/>
              </a:spcBef>
              <a:spcAft>
                <a:spcPts val="0"/>
              </a:spcAft>
              <a:buSzPts val="1800"/>
              <a:buChar char="•"/>
              <a:defRPr/>
            </a:lvl8pPr>
            <a:lvl9pPr indent="-342900" lvl="8" marL="4114800" algn="l">
              <a:lnSpc>
                <a:spcPct val="120000"/>
              </a:lnSpc>
              <a:spcBef>
                <a:spcPts val="1655"/>
              </a:spcBef>
              <a:spcAft>
                <a:spcPts val="0"/>
              </a:spcAft>
              <a:buSzPts val="1800"/>
              <a:buChar char="•"/>
              <a:defRPr/>
            </a:lvl9pPr>
          </a:lstStyle>
          <a:p/>
        </p:txBody>
      </p:sp>
      <p:sp>
        <p:nvSpPr>
          <p:cNvPr id="49" name="Google Shape;49;p7"/>
          <p:cNvSpPr txBox="1"/>
          <p:nvPr>
            <p:ph idx="10" type="dt"/>
          </p:nvPr>
        </p:nvSpPr>
        <p:spPr>
          <a:xfrm>
            <a:off x="18690446" y="2061527"/>
            <a:ext cx="7839211" cy="192942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1" type="ftr"/>
          </p:nvPr>
        </p:nvSpPr>
        <p:spPr>
          <a:xfrm>
            <a:off x="4778056" y="2054900"/>
            <a:ext cx="13352833" cy="192942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2" type="sldNum"/>
          </p:nvPr>
        </p:nvSpPr>
        <p:spPr>
          <a:xfrm>
            <a:off x="1614403" y="4985629"/>
            <a:ext cx="2633975" cy="3142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2" name="Google Shape;52;p7"/>
          <p:cNvCxnSpPr/>
          <p:nvPr/>
        </p:nvCxnSpPr>
        <p:spPr>
          <a:xfrm>
            <a:off x="4778057" y="11525915"/>
            <a:ext cx="2175160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cxnSp>
        <p:nvCxnSpPr>
          <p:cNvPr id="54" name="Google Shape;54;p8"/>
          <p:cNvCxnSpPr/>
          <p:nvPr/>
        </p:nvCxnSpPr>
        <p:spPr>
          <a:xfrm>
            <a:off x="4778057" y="11525915"/>
            <a:ext cx="21751602" cy="0"/>
          </a:xfrm>
          <a:prstGeom prst="straightConnector1">
            <a:avLst/>
          </a:prstGeom>
          <a:noFill/>
          <a:ln cap="flat" cmpd="sng" w="31750">
            <a:solidFill>
              <a:schemeClr val="accent1"/>
            </a:solidFill>
            <a:prstDash val="solid"/>
            <a:round/>
            <a:headEnd len="sm" w="sm" type="none"/>
            <a:tailEnd len="sm" w="sm" type="none"/>
          </a:ln>
        </p:spPr>
      </p:cxnSp>
      <p:sp>
        <p:nvSpPr>
          <p:cNvPr id="55" name="Google Shape;55;p8"/>
          <p:cNvSpPr txBox="1"/>
          <p:nvPr>
            <p:ph type="title"/>
          </p:nvPr>
        </p:nvSpPr>
        <p:spPr>
          <a:xfrm>
            <a:off x="4778055" y="5018024"/>
            <a:ext cx="21751605" cy="659148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8"/>
          <p:cNvSpPr txBox="1"/>
          <p:nvPr>
            <p:ph idx="1" type="body"/>
          </p:nvPr>
        </p:nvSpPr>
        <p:spPr>
          <a:xfrm>
            <a:off x="4778055" y="12602089"/>
            <a:ext cx="10346503" cy="50041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3310"/>
              </a:spcBef>
              <a:spcAft>
                <a:spcPts val="0"/>
              </a:spcAft>
              <a:buSzPts val="7282"/>
              <a:buNone/>
              <a:defRPr b="0" sz="7282" cap="none">
                <a:solidFill>
                  <a:schemeClr val="accent1"/>
                </a:solidFill>
              </a:defRPr>
            </a:lvl1pPr>
            <a:lvl2pPr indent="-228600" lvl="1" marL="914400" algn="l">
              <a:lnSpc>
                <a:spcPct val="120000"/>
              </a:lnSpc>
              <a:spcBef>
                <a:spcPts val="1655"/>
              </a:spcBef>
              <a:spcAft>
                <a:spcPts val="0"/>
              </a:spcAft>
              <a:buSzPts val="4965"/>
              <a:buNone/>
              <a:defRPr b="1" sz="4965"/>
            </a:lvl2pPr>
            <a:lvl3pPr indent="-228600" lvl="2" marL="1371600" algn="l">
              <a:lnSpc>
                <a:spcPct val="120000"/>
              </a:lnSpc>
              <a:spcBef>
                <a:spcPts val="1655"/>
              </a:spcBef>
              <a:spcAft>
                <a:spcPts val="0"/>
              </a:spcAft>
              <a:buSzPts val="4469"/>
              <a:buNone/>
              <a:defRPr b="1" sz="4469"/>
            </a:lvl3pPr>
            <a:lvl4pPr indent="-228600" lvl="3" marL="1828800" algn="l">
              <a:lnSpc>
                <a:spcPct val="120000"/>
              </a:lnSpc>
              <a:spcBef>
                <a:spcPts val="1655"/>
              </a:spcBef>
              <a:spcAft>
                <a:spcPts val="0"/>
              </a:spcAft>
              <a:buSzPts val="3972"/>
              <a:buNone/>
              <a:defRPr b="1" sz="3972"/>
            </a:lvl4pPr>
            <a:lvl5pPr indent="-228600" lvl="4" marL="2286000" algn="l">
              <a:lnSpc>
                <a:spcPct val="120000"/>
              </a:lnSpc>
              <a:spcBef>
                <a:spcPts val="1655"/>
              </a:spcBef>
              <a:spcAft>
                <a:spcPts val="0"/>
              </a:spcAft>
              <a:buSzPts val="3972"/>
              <a:buNone/>
              <a:defRPr b="1" sz="3972"/>
            </a:lvl5pPr>
            <a:lvl6pPr indent="-228600" lvl="5" marL="2743200" algn="l">
              <a:lnSpc>
                <a:spcPct val="120000"/>
              </a:lnSpc>
              <a:spcBef>
                <a:spcPts val="1655"/>
              </a:spcBef>
              <a:spcAft>
                <a:spcPts val="0"/>
              </a:spcAft>
              <a:buSzPts val="3972"/>
              <a:buNone/>
              <a:defRPr b="1" sz="3972"/>
            </a:lvl6pPr>
            <a:lvl7pPr indent="-228600" lvl="6" marL="3200400" algn="l">
              <a:lnSpc>
                <a:spcPct val="120000"/>
              </a:lnSpc>
              <a:spcBef>
                <a:spcPts val="1655"/>
              </a:spcBef>
              <a:spcAft>
                <a:spcPts val="0"/>
              </a:spcAft>
              <a:buSzPts val="3972"/>
              <a:buNone/>
              <a:defRPr b="1" sz="3972"/>
            </a:lvl7pPr>
            <a:lvl8pPr indent="-228600" lvl="7" marL="3657600" algn="l">
              <a:lnSpc>
                <a:spcPct val="120000"/>
              </a:lnSpc>
              <a:spcBef>
                <a:spcPts val="1655"/>
              </a:spcBef>
              <a:spcAft>
                <a:spcPts val="0"/>
              </a:spcAft>
              <a:buSzPts val="3972"/>
              <a:buNone/>
              <a:defRPr b="1" sz="3972"/>
            </a:lvl8pPr>
            <a:lvl9pPr indent="-228600" lvl="8" marL="4114800" algn="l">
              <a:lnSpc>
                <a:spcPct val="120000"/>
              </a:lnSpc>
              <a:spcBef>
                <a:spcPts val="1655"/>
              </a:spcBef>
              <a:spcAft>
                <a:spcPts val="0"/>
              </a:spcAft>
              <a:buSzPts val="3972"/>
              <a:buNone/>
              <a:defRPr b="1" sz="3972"/>
            </a:lvl9pPr>
          </a:lstStyle>
          <a:p/>
        </p:txBody>
      </p:sp>
      <p:sp>
        <p:nvSpPr>
          <p:cNvPr id="57" name="Google Shape;57;p8"/>
          <p:cNvSpPr txBox="1"/>
          <p:nvPr>
            <p:ph idx="2" type="body"/>
          </p:nvPr>
        </p:nvSpPr>
        <p:spPr>
          <a:xfrm>
            <a:off x="4778055" y="17623579"/>
            <a:ext cx="10346503" cy="1650153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3310"/>
              </a:spcBef>
              <a:spcAft>
                <a:spcPts val="0"/>
              </a:spcAft>
              <a:buSzPts val="1800"/>
              <a:buChar char="•"/>
              <a:defRPr/>
            </a:lvl1pPr>
            <a:lvl2pPr indent="-342900" lvl="1" marL="914400" algn="l">
              <a:lnSpc>
                <a:spcPct val="120000"/>
              </a:lnSpc>
              <a:spcBef>
                <a:spcPts val="1655"/>
              </a:spcBef>
              <a:spcAft>
                <a:spcPts val="0"/>
              </a:spcAft>
              <a:buSzPts val="1800"/>
              <a:buChar char="•"/>
              <a:defRPr/>
            </a:lvl2pPr>
            <a:lvl3pPr indent="-342900" lvl="2" marL="1371600" algn="l">
              <a:lnSpc>
                <a:spcPct val="120000"/>
              </a:lnSpc>
              <a:spcBef>
                <a:spcPts val="1655"/>
              </a:spcBef>
              <a:spcAft>
                <a:spcPts val="0"/>
              </a:spcAft>
              <a:buSzPts val="1800"/>
              <a:buChar char="•"/>
              <a:defRPr/>
            </a:lvl3pPr>
            <a:lvl4pPr indent="-342900" lvl="3" marL="1828800" algn="l">
              <a:lnSpc>
                <a:spcPct val="120000"/>
              </a:lnSpc>
              <a:spcBef>
                <a:spcPts val="1655"/>
              </a:spcBef>
              <a:spcAft>
                <a:spcPts val="0"/>
              </a:spcAft>
              <a:buSzPts val="1800"/>
              <a:buChar char="•"/>
              <a:defRPr/>
            </a:lvl4pPr>
            <a:lvl5pPr indent="-342900" lvl="4" marL="2286000" algn="l">
              <a:lnSpc>
                <a:spcPct val="120000"/>
              </a:lnSpc>
              <a:spcBef>
                <a:spcPts val="1655"/>
              </a:spcBef>
              <a:spcAft>
                <a:spcPts val="0"/>
              </a:spcAft>
              <a:buSzPts val="1800"/>
              <a:buChar char="•"/>
              <a:defRPr/>
            </a:lvl5pPr>
            <a:lvl6pPr indent="-342900" lvl="5" marL="2743200" algn="l">
              <a:lnSpc>
                <a:spcPct val="120000"/>
              </a:lnSpc>
              <a:spcBef>
                <a:spcPts val="1655"/>
              </a:spcBef>
              <a:spcAft>
                <a:spcPts val="0"/>
              </a:spcAft>
              <a:buSzPts val="1800"/>
              <a:buChar char="•"/>
              <a:defRPr/>
            </a:lvl6pPr>
            <a:lvl7pPr indent="-342900" lvl="6" marL="3200400" algn="l">
              <a:lnSpc>
                <a:spcPct val="120000"/>
              </a:lnSpc>
              <a:spcBef>
                <a:spcPts val="1655"/>
              </a:spcBef>
              <a:spcAft>
                <a:spcPts val="0"/>
              </a:spcAft>
              <a:buSzPts val="1800"/>
              <a:buChar char="•"/>
              <a:defRPr/>
            </a:lvl7pPr>
            <a:lvl8pPr indent="-342900" lvl="7" marL="3657600" algn="l">
              <a:lnSpc>
                <a:spcPct val="120000"/>
              </a:lnSpc>
              <a:spcBef>
                <a:spcPts val="1655"/>
              </a:spcBef>
              <a:spcAft>
                <a:spcPts val="0"/>
              </a:spcAft>
              <a:buSzPts val="1800"/>
              <a:buChar char="•"/>
              <a:defRPr/>
            </a:lvl8pPr>
            <a:lvl9pPr indent="-342900" lvl="8" marL="4114800" algn="l">
              <a:lnSpc>
                <a:spcPct val="120000"/>
              </a:lnSpc>
              <a:spcBef>
                <a:spcPts val="1655"/>
              </a:spcBef>
              <a:spcAft>
                <a:spcPts val="0"/>
              </a:spcAft>
              <a:buSzPts val="1800"/>
              <a:buChar char="•"/>
              <a:defRPr/>
            </a:lvl9pPr>
          </a:lstStyle>
          <a:p/>
        </p:txBody>
      </p:sp>
      <p:sp>
        <p:nvSpPr>
          <p:cNvPr id="58" name="Google Shape;58;p8"/>
          <p:cNvSpPr txBox="1"/>
          <p:nvPr>
            <p:ph idx="3" type="body"/>
          </p:nvPr>
        </p:nvSpPr>
        <p:spPr>
          <a:xfrm>
            <a:off x="16183532" y="12623642"/>
            <a:ext cx="10346125" cy="500599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3310"/>
              </a:spcBef>
              <a:spcAft>
                <a:spcPts val="0"/>
              </a:spcAft>
              <a:buSzPts val="7282"/>
              <a:buNone/>
              <a:defRPr b="0" sz="7282" cap="none">
                <a:solidFill>
                  <a:schemeClr val="accent1"/>
                </a:solidFill>
              </a:defRPr>
            </a:lvl1pPr>
            <a:lvl2pPr indent="-228600" lvl="1" marL="914400" algn="l">
              <a:lnSpc>
                <a:spcPct val="120000"/>
              </a:lnSpc>
              <a:spcBef>
                <a:spcPts val="1655"/>
              </a:spcBef>
              <a:spcAft>
                <a:spcPts val="0"/>
              </a:spcAft>
              <a:buSzPts val="4965"/>
              <a:buNone/>
              <a:defRPr b="1" sz="4965"/>
            </a:lvl2pPr>
            <a:lvl3pPr indent="-228600" lvl="2" marL="1371600" algn="l">
              <a:lnSpc>
                <a:spcPct val="120000"/>
              </a:lnSpc>
              <a:spcBef>
                <a:spcPts val="1655"/>
              </a:spcBef>
              <a:spcAft>
                <a:spcPts val="0"/>
              </a:spcAft>
              <a:buSzPts val="4469"/>
              <a:buNone/>
              <a:defRPr b="1" sz="4469"/>
            </a:lvl3pPr>
            <a:lvl4pPr indent="-228600" lvl="3" marL="1828800" algn="l">
              <a:lnSpc>
                <a:spcPct val="120000"/>
              </a:lnSpc>
              <a:spcBef>
                <a:spcPts val="1655"/>
              </a:spcBef>
              <a:spcAft>
                <a:spcPts val="0"/>
              </a:spcAft>
              <a:buSzPts val="3972"/>
              <a:buNone/>
              <a:defRPr b="1" sz="3972"/>
            </a:lvl4pPr>
            <a:lvl5pPr indent="-228600" lvl="4" marL="2286000" algn="l">
              <a:lnSpc>
                <a:spcPct val="120000"/>
              </a:lnSpc>
              <a:spcBef>
                <a:spcPts val="1655"/>
              </a:spcBef>
              <a:spcAft>
                <a:spcPts val="0"/>
              </a:spcAft>
              <a:buSzPts val="3972"/>
              <a:buNone/>
              <a:defRPr b="1" sz="3972"/>
            </a:lvl5pPr>
            <a:lvl6pPr indent="-228600" lvl="5" marL="2743200" algn="l">
              <a:lnSpc>
                <a:spcPct val="120000"/>
              </a:lnSpc>
              <a:spcBef>
                <a:spcPts val="1655"/>
              </a:spcBef>
              <a:spcAft>
                <a:spcPts val="0"/>
              </a:spcAft>
              <a:buSzPts val="3972"/>
              <a:buNone/>
              <a:defRPr b="1" sz="3972"/>
            </a:lvl6pPr>
            <a:lvl7pPr indent="-228600" lvl="6" marL="3200400" algn="l">
              <a:lnSpc>
                <a:spcPct val="120000"/>
              </a:lnSpc>
              <a:spcBef>
                <a:spcPts val="1655"/>
              </a:spcBef>
              <a:spcAft>
                <a:spcPts val="0"/>
              </a:spcAft>
              <a:buSzPts val="3972"/>
              <a:buNone/>
              <a:defRPr b="1" sz="3972"/>
            </a:lvl7pPr>
            <a:lvl8pPr indent="-228600" lvl="7" marL="3657600" algn="l">
              <a:lnSpc>
                <a:spcPct val="120000"/>
              </a:lnSpc>
              <a:spcBef>
                <a:spcPts val="1655"/>
              </a:spcBef>
              <a:spcAft>
                <a:spcPts val="0"/>
              </a:spcAft>
              <a:buSzPts val="3972"/>
              <a:buNone/>
              <a:defRPr b="1" sz="3972"/>
            </a:lvl8pPr>
            <a:lvl9pPr indent="-228600" lvl="8" marL="4114800" algn="l">
              <a:lnSpc>
                <a:spcPct val="120000"/>
              </a:lnSpc>
              <a:spcBef>
                <a:spcPts val="1655"/>
              </a:spcBef>
              <a:spcAft>
                <a:spcPts val="0"/>
              </a:spcAft>
              <a:buSzPts val="3972"/>
              <a:buNone/>
              <a:defRPr b="1" sz="3972"/>
            </a:lvl9pPr>
          </a:lstStyle>
          <a:p/>
        </p:txBody>
      </p:sp>
      <p:sp>
        <p:nvSpPr>
          <p:cNvPr id="59" name="Google Shape;59;p8"/>
          <p:cNvSpPr txBox="1"/>
          <p:nvPr>
            <p:ph idx="4" type="body"/>
          </p:nvPr>
        </p:nvSpPr>
        <p:spPr>
          <a:xfrm>
            <a:off x="16183532" y="17606238"/>
            <a:ext cx="10346125" cy="1645731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3310"/>
              </a:spcBef>
              <a:spcAft>
                <a:spcPts val="0"/>
              </a:spcAft>
              <a:buSzPts val="1800"/>
              <a:buChar char="•"/>
              <a:defRPr/>
            </a:lvl1pPr>
            <a:lvl2pPr indent="-342900" lvl="1" marL="914400" algn="l">
              <a:lnSpc>
                <a:spcPct val="120000"/>
              </a:lnSpc>
              <a:spcBef>
                <a:spcPts val="1655"/>
              </a:spcBef>
              <a:spcAft>
                <a:spcPts val="0"/>
              </a:spcAft>
              <a:buSzPts val="1800"/>
              <a:buChar char="•"/>
              <a:defRPr/>
            </a:lvl2pPr>
            <a:lvl3pPr indent="-342900" lvl="2" marL="1371600" algn="l">
              <a:lnSpc>
                <a:spcPct val="120000"/>
              </a:lnSpc>
              <a:spcBef>
                <a:spcPts val="1655"/>
              </a:spcBef>
              <a:spcAft>
                <a:spcPts val="0"/>
              </a:spcAft>
              <a:buSzPts val="1800"/>
              <a:buChar char="•"/>
              <a:defRPr/>
            </a:lvl3pPr>
            <a:lvl4pPr indent="-342900" lvl="3" marL="1828800" algn="l">
              <a:lnSpc>
                <a:spcPct val="120000"/>
              </a:lnSpc>
              <a:spcBef>
                <a:spcPts val="1655"/>
              </a:spcBef>
              <a:spcAft>
                <a:spcPts val="0"/>
              </a:spcAft>
              <a:buSzPts val="1800"/>
              <a:buChar char="•"/>
              <a:defRPr/>
            </a:lvl4pPr>
            <a:lvl5pPr indent="-342900" lvl="4" marL="2286000" algn="l">
              <a:lnSpc>
                <a:spcPct val="120000"/>
              </a:lnSpc>
              <a:spcBef>
                <a:spcPts val="1655"/>
              </a:spcBef>
              <a:spcAft>
                <a:spcPts val="0"/>
              </a:spcAft>
              <a:buSzPts val="1800"/>
              <a:buChar char="•"/>
              <a:defRPr/>
            </a:lvl5pPr>
            <a:lvl6pPr indent="-342900" lvl="5" marL="2743200" algn="l">
              <a:lnSpc>
                <a:spcPct val="120000"/>
              </a:lnSpc>
              <a:spcBef>
                <a:spcPts val="1655"/>
              </a:spcBef>
              <a:spcAft>
                <a:spcPts val="0"/>
              </a:spcAft>
              <a:buSzPts val="1800"/>
              <a:buChar char="•"/>
              <a:defRPr/>
            </a:lvl6pPr>
            <a:lvl7pPr indent="-342900" lvl="6" marL="3200400" algn="l">
              <a:lnSpc>
                <a:spcPct val="120000"/>
              </a:lnSpc>
              <a:spcBef>
                <a:spcPts val="1655"/>
              </a:spcBef>
              <a:spcAft>
                <a:spcPts val="0"/>
              </a:spcAft>
              <a:buSzPts val="1800"/>
              <a:buChar char="•"/>
              <a:defRPr/>
            </a:lvl7pPr>
            <a:lvl8pPr indent="-342900" lvl="7" marL="3657600" algn="l">
              <a:lnSpc>
                <a:spcPct val="120000"/>
              </a:lnSpc>
              <a:spcBef>
                <a:spcPts val="1655"/>
              </a:spcBef>
              <a:spcAft>
                <a:spcPts val="0"/>
              </a:spcAft>
              <a:buSzPts val="1800"/>
              <a:buChar char="•"/>
              <a:defRPr/>
            </a:lvl8pPr>
            <a:lvl9pPr indent="-342900" lvl="8" marL="4114800" algn="l">
              <a:lnSpc>
                <a:spcPct val="120000"/>
              </a:lnSpc>
              <a:spcBef>
                <a:spcPts val="1655"/>
              </a:spcBef>
              <a:spcAft>
                <a:spcPts val="0"/>
              </a:spcAft>
              <a:buSzPts val="1800"/>
              <a:buChar char="•"/>
              <a:defRPr/>
            </a:lvl9pPr>
          </a:lstStyle>
          <a:p/>
        </p:txBody>
      </p:sp>
      <p:sp>
        <p:nvSpPr>
          <p:cNvPr id="60" name="Google Shape;60;p8"/>
          <p:cNvSpPr txBox="1"/>
          <p:nvPr>
            <p:ph idx="10" type="dt"/>
          </p:nvPr>
        </p:nvSpPr>
        <p:spPr>
          <a:xfrm>
            <a:off x="18690446" y="2061527"/>
            <a:ext cx="7839211" cy="192942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8"/>
          <p:cNvSpPr txBox="1"/>
          <p:nvPr>
            <p:ph idx="11" type="ftr"/>
          </p:nvPr>
        </p:nvSpPr>
        <p:spPr>
          <a:xfrm>
            <a:off x="4778056" y="2054900"/>
            <a:ext cx="13352833" cy="192942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txBox="1"/>
          <p:nvPr>
            <p:ph idx="12" type="sldNum"/>
          </p:nvPr>
        </p:nvSpPr>
        <p:spPr>
          <a:xfrm>
            <a:off x="1614403" y="4985629"/>
            <a:ext cx="2633975" cy="3142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cxnSp>
        <p:nvCxnSpPr>
          <p:cNvPr id="64" name="Google Shape;64;p9"/>
          <p:cNvCxnSpPr/>
          <p:nvPr/>
        </p:nvCxnSpPr>
        <p:spPr>
          <a:xfrm>
            <a:off x="4778057" y="11525915"/>
            <a:ext cx="21751602" cy="0"/>
          </a:xfrm>
          <a:prstGeom prst="straightConnector1">
            <a:avLst/>
          </a:prstGeom>
          <a:noFill/>
          <a:ln cap="flat" cmpd="sng" w="31750">
            <a:solidFill>
              <a:schemeClr val="accent1"/>
            </a:solidFill>
            <a:prstDash val="solid"/>
            <a:round/>
            <a:headEnd len="sm" w="sm" type="none"/>
            <a:tailEnd len="sm" w="sm" type="none"/>
          </a:ln>
        </p:spPr>
      </p:cxnSp>
      <p:sp>
        <p:nvSpPr>
          <p:cNvPr id="65" name="Google Shape;65;p9"/>
          <p:cNvSpPr txBox="1"/>
          <p:nvPr>
            <p:ph type="title"/>
          </p:nvPr>
        </p:nvSpPr>
        <p:spPr>
          <a:xfrm>
            <a:off x="4778057" y="5020245"/>
            <a:ext cx="21751602" cy="654727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9"/>
          <p:cNvSpPr txBox="1"/>
          <p:nvPr>
            <p:ph idx="10" type="dt"/>
          </p:nvPr>
        </p:nvSpPr>
        <p:spPr>
          <a:xfrm>
            <a:off x="18690446" y="2061527"/>
            <a:ext cx="7839211" cy="192942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1" type="ftr"/>
          </p:nvPr>
        </p:nvSpPr>
        <p:spPr>
          <a:xfrm>
            <a:off x="4778056" y="2054900"/>
            <a:ext cx="13352833" cy="192942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9"/>
          <p:cNvSpPr txBox="1"/>
          <p:nvPr>
            <p:ph idx="12" type="sldNum"/>
          </p:nvPr>
        </p:nvSpPr>
        <p:spPr>
          <a:xfrm>
            <a:off x="1614403" y="4985629"/>
            <a:ext cx="2633975" cy="3142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sp>
        <p:nvSpPr>
          <p:cNvPr id="70" name="Google Shape;70;p10"/>
          <p:cNvSpPr txBox="1"/>
          <p:nvPr>
            <p:ph idx="10" type="dt"/>
          </p:nvPr>
        </p:nvSpPr>
        <p:spPr>
          <a:xfrm>
            <a:off x="18690446" y="2061527"/>
            <a:ext cx="7839211" cy="192942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1" type="ftr"/>
          </p:nvPr>
        </p:nvSpPr>
        <p:spPr>
          <a:xfrm>
            <a:off x="4778056" y="2054900"/>
            <a:ext cx="13352833" cy="192942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
          <p:cNvSpPr txBox="1"/>
          <p:nvPr>
            <p:ph idx="12" type="sldNum"/>
          </p:nvPr>
        </p:nvSpPr>
        <p:spPr>
          <a:xfrm>
            <a:off x="1614403" y="4985629"/>
            <a:ext cx="2633975" cy="3142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3" name="Shape 73"/>
        <p:cNvGrpSpPr/>
        <p:nvPr/>
      </p:nvGrpSpPr>
      <p:grpSpPr>
        <a:xfrm>
          <a:off x="0" y="0"/>
          <a:ext cx="0" cy="0"/>
          <a:chOff x="0" y="0"/>
          <a:chExt cx="0" cy="0"/>
        </a:xfrm>
      </p:grpSpPr>
      <p:sp>
        <p:nvSpPr>
          <p:cNvPr id="74" name="Google Shape;74;p11"/>
          <p:cNvSpPr txBox="1"/>
          <p:nvPr>
            <p:ph type="title"/>
          </p:nvPr>
        </p:nvSpPr>
        <p:spPr>
          <a:xfrm>
            <a:off x="4763329" y="4985632"/>
            <a:ext cx="8030063" cy="1402211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7944"/>
              <a:buFont typeface="Gill Sans"/>
              <a:buNone/>
              <a:defRPr sz="7944"/>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1"/>
          <p:cNvSpPr txBox="1"/>
          <p:nvPr>
            <p:ph idx="1" type="body"/>
          </p:nvPr>
        </p:nvSpPr>
        <p:spPr>
          <a:xfrm>
            <a:off x="13858122" y="4985635"/>
            <a:ext cx="12671535" cy="29071290"/>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3310"/>
              </a:spcBef>
              <a:spcAft>
                <a:spcPts val="0"/>
              </a:spcAft>
              <a:buSzPts val="1800"/>
              <a:buChar char="•"/>
              <a:defRPr/>
            </a:lvl1pPr>
            <a:lvl2pPr indent="-342900" lvl="1" marL="914400" algn="l">
              <a:lnSpc>
                <a:spcPct val="120000"/>
              </a:lnSpc>
              <a:spcBef>
                <a:spcPts val="1655"/>
              </a:spcBef>
              <a:spcAft>
                <a:spcPts val="0"/>
              </a:spcAft>
              <a:buSzPts val="1800"/>
              <a:buChar char="•"/>
              <a:defRPr/>
            </a:lvl2pPr>
            <a:lvl3pPr indent="-342900" lvl="2" marL="1371600" algn="l">
              <a:lnSpc>
                <a:spcPct val="120000"/>
              </a:lnSpc>
              <a:spcBef>
                <a:spcPts val="1655"/>
              </a:spcBef>
              <a:spcAft>
                <a:spcPts val="0"/>
              </a:spcAft>
              <a:buSzPts val="1800"/>
              <a:buChar char="•"/>
              <a:defRPr/>
            </a:lvl3pPr>
            <a:lvl4pPr indent="-342900" lvl="3" marL="1828800" algn="l">
              <a:lnSpc>
                <a:spcPct val="120000"/>
              </a:lnSpc>
              <a:spcBef>
                <a:spcPts val="1655"/>
              </a:spcBef>
              <a:spcAft>
                <a:spcPts val="0"/>
              </a:spcAft>
              <a:buSzPts val="1800"/>
              <a:buChar char="•"/>
              <a:defRPr/>
            </a:lvl4pPr>
            <a:lvl5pPr indent="-342900" lvl="4" marL="2286000" algn="l">
              <a:lnSpc>
                <a:spcPct val="120000"/>
              </a:lnSpc>
              <a:spcBef>
                <a:spcPts val="1655"/>
              </a:spcBef>
              <a:spcAft>
                <a:spcPts val="0"/>
              </a:spcAft>
              <a:buSzPts val="1800"/>
              <a:buChar char="•"/>
              <a:defRPr/>
            </a:lvl5pPr>
            <a:lvl6pPr indent="-342900" lvl="5" marL="2743200" algn="l">
              <a:lnSpc>
                <a:spcPct val="120000"/>
              </a:lnSpc>
              <a:spcBef>
                <a:spcPts val="1655"/>
              </a:spcBef>
              <a:spcAft>
                <a:spcPts val="0"/>
              </a:spcAft>
              <a:buSzPts val="1800"/>
              <a:buChar char="•"/>
              <a:defRPr/>
            </a:lvl6pPr>
            <a:lvl7pPr indent="-342900" lvl="6" marL="3200400" algn="l">
              <a:lnSpc>
                <a:spcPct val="120000"/>
              </a:lnSpc>
              <a:spcBef>
                <a:spcPts val="1655"/>
              </a:spcBef>
              <a:spcAft>
                <a:spcPts val="0"/>
              </a:spcAft>
              <a:buSzPts val="1800"/>
              <a:buChar char="•"/>
              <a:defRPr/>
            </a:lvl7pPr>
            <a:lvl8pPr indent="-342900" lvl="7" marL="3657600" algn="l">
              <a:lnSpc>
                <a:spcPct val="120000"/>
              </a:lnSpc>
              <a:spcBef>
                <a:spcPts val="1655"/>
              </a:spcBef>
              <a:spcAft>
                <a:spcPts val="0"/>
              </a:spcAft>
              <a:buSzPts val="1800"/>
              <a:buChar char="•"/>
              <a:defRPr/>
            </a:lvl8pPr>
            <a:lvl9pPr indent="-342900" lvl="8" marL="4114800" algn="l">
              <a:lnSpc>
                <a:spcPct val="120000"/>
              </a:lnSpc>
              <a:spcBef>
                <a:spcPts val="1655"/>
              </a:spcBef>
              <a:spcAft>
                <a:spcPts val="0"/>
              </a:spcAft>
              <a:buSzPts val="1800"/>
              <a:buChar char="•"/>
              <a:defRPr/>
            </a:lvl9pPr>
          </a:lstStyle>
          <a:p/>
        </p:txBody>
      </p:sp>
      <p:sp>
        <p:nvSpPr>
          <p:cNvPr id="76" name="Google Shape;76;p11"/>
          <p:cNvSpPr txBox="1"/>
          <p:nvPr>
            <p:ph idx="2" type="body"/>
          </p:nvPr>
        </p:nvSpPr>
        <p:spPr>
          <a:xfrm>
            <a:off x="4763331" y="20002422"/>
            <a:ext cx="8034760" cy="1402875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3310"/>
              </a:spcBef>
              <a:spcAft>
                <a:spcPts val="0"/>
              </a:spcAft>
              <a:buSzPts val="5296"/>
              <a:buNone/>
              <a:defRPr sz="5296"/>
            </a:lvl1pPr>
            <a:lvl2pPr indent="-228600" lvl="1" marL="914400" algn="l">
              <a:lnSpc>
                <a:spcPct val="120000"/>
              </a:lnSpc>
              <a:spcBef>
                <a:spcPts val="1655"/>
              </a:spcBef>
              <a:spcAft>
                <a:spcPts val="0"/>
              </a:spcAft>
              <a:buSzPts val="3476"/>
              <a:buNone/>
              <a:defRPr sz="3475"/>
            </a:lvl2pPr>
            <a:lvl3pPr indent="-228600" lvl="2" marL="1371600" algn="l">
              <a:lnSpc>
                <a:spcPct val="120000"/>
              </a:lnSpc>
              <a:spcBef>
                <a:spcPts val="1655"/>
              </a:spcBef>
              <a:spcAft>
                <a:spcPts val="0"/>
              </a:spcAft>
              <a:buSzPts val="2979"/>
              <a:buNone/>
              <a:defRPr sz="2979"/>
            </a:lvl3pPr>
            <a:lvl4pPr indent="-228600" lvl="3" marL="1828800" algn="l">
              <a:lnSpc>
                <a:spcPct val="120000"/>
              </a:lnSpc>
              <a:spcBef>
                <a:spcPts val="1655"/>
              </a:spcBef>
              <a:spcAft>
                <a:spcPts val="0"/>
              </a:spcAft>
              <a:buSzPts val="2483"/>
              <a:buNone/>
              <a:defRPr sz="2483"/>
            </a:lvl4pPr>
            <a:lvl5pPr indent="-228600" lvl="4" marL="2286000" algn="l">
              <a:lnSpc>
                <a:spcPct val="120000"/>
              </a:lnSpc>
              <a:spcBef>
                <a:spcPts val="1655"/>
              </a:spcBef>
              <a:spcAft>
                <a:spcPts val="0"/>
              </a:spcAft>
              <a:buSzPts val="2483"/>
              <a:buNone/>
              <a:defRPr sz="2483"/>
            </a:lvl5pPr>
            <a:lvl6pPr indent="-228600" lvl="5" marL="2743200" algn="l">
              <a:lnSpc>
                <a:spcPct val="120000"/>
              </a:lnSpc>
              <a:spcBef>
                <a:spcPts val="1655"/>
              </a:spcBef>
              <a:spcAft>
                <a:spcPts val="0"/>
              </a:spcAft>
              <a:buSzPts val="2483"/>
              <a:buNone/>
              <a:defRPr sz="2483"/>
            </a:lvl6pPr>
            <a:lvl7pPr indent="-228600" lvl="6" marL="3200400" algn="l">
              <a:lnSpc>
                <a:spcPct val="120000"/>
              </a:lnSpc>
              <a:spcBef>
                <a:spcPts val="1655"/>
              </a:spcBef>
              <a:spcAft>
                <a:spcPts val="0"/>
              </a:spcAft>
              <a:buSzPts val="2483"/>
              <a:buNone/>
              <a:defRPr sz="2483"/>
            </a:lvl7pPr>
            <a:lvl8pPr indent="-228600" lvl="7" marL="3657600" algn="l">
              <a:lnSpc>
                <a:spcPct val="120000"/>
              </a:lnSpc>
              <a:spcBef>
                <a:spcPts val="1655"/>
              </a:spcBef>
              <a:spcAft>
                <a:spcPts val="0"/>
              </a:spcAft>
              <a:buSzPts val="2483"/>
              <a:buNone/>
              <a:defRPr sz="2483"/>
            </a:lvl8pPr>
            <a:lvl9pPr indent="-228600" lvl="8" marL="4114800" algn="l">
              <a:lnSpc>
                <a:spcPct val="120000"/>
              </a:lnSpc>
              <a:spcBef>
                <a:spcPts val="1655"/>
              </a:spcBef>
              <a:spcAft>
                <a:spcPts val="0"/>
              </a:spcAft>
              <a:buSzPts val="2483"/>
              <a:buNone/>
              <a:defRPr sz="2483"/>
            </a:lvl9pPr>
          </a:lstStyle>
          <a:p/>
        </p:txBody>
      </p:sp>
      <p:sp>
        <p:nvSpPr>
          <p:cNvPr id="77" name="Google Shape;77;p11"/>
          <p:cNvSpPr txBox="1"/>
          <p:nvPr>
            <p:ph idx="10" type="dt"/>
          </p:nvPr>
        </p:nvSpPr>
        <p:spPr>
          <a:xfrm>
            <a:off x="18690446" y="2061527"/>
            <a:ext cx="7839211" cy="192942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1" type="ftr"/>
          </p:nvPr>
        </p:nvSpPr>
        <p:spPr>
          <a:xfrm>
            <a:off x="4778056" y="2054900"/>
            <a:ext cx="13352833" cy="192942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p:nvPr>
            <p:ph idx="12" type="sldNum"/>
          </p:nvPr>
        </p:nvSpPr>
        <p:spPr>
          <a:xfrm>
            <a:off x="1614403" y="4985629"/>
            <a:ext cx="2633975" cy="3142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0" name="Google Shape;80;p11"/>
          <p:cNvCxnSpPr/>
          <p:nvPr/>
        </p:nvCxnSpPr>
        <p:spPr>
          <a:xfrm>
            <a:off x="4772286" y="20002412"/>
            <a:ext cx="802121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BE9E6"/>
            </a:gs>
            <a:gs pos="100000">
              <a:srgbClr val="C9C5C0"/>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2"/>
          <p:cNvSpPr/>
          <p:nvPr/>
        </p:nvSpPr>
        <p:spPr>
          <a:xfrm>
            <a:off x="0" y="12578274"/>
            <a:ext cx="30267275" cy="25456394"/>
          </a:xfrm>
          <a:prstGeom prst="rect">
            <a:avLst/>
          </a:prstGeom>
          <a:gradFill>
            <a:gsLst>
              <a:gs pos="0">
                <a:srgbClr val="DFDBD5">
                  <a:alpha val="0"/>
                </a:srgbClr>
              </a:gs>
              <a:gs pos="100000">
                <a:schemeClr val="lt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 name="Google Shape;7;p2"/>
          <p:cNvPicPr preferRelativeResize="0"/>
          <p:nvPr/>
        </p:nvPicPr>
        <p:blipFill rotWithShape="1">
          <a:blip r:embed="rId1">
            <a:alphaModFix/>
          </a:blip>
          <a:srcRect b="-1538" l="12500" r="12500" t="1538"/>
          <a:stretch/>
        </p:blipFill>
        <p:spPr>
          <a:xfrm>
            <a:off x="-2" y="38034665"/>
            <a:ext cx="30267278" cy="4834332"/>
          </a:xfrm>
          <a:prstGeom prst="rect">
            <a:avLst/>
          </a:prstGeom>
          <a:noFill/>
          <a:ln>
            <a:noFill/>
          </a:ln>
        </p:spPr>
      </p:pic>
      <p:cxnSp>
        <p:nvCxnSpPr>
          <p:cNvPr id="8" name="Google Shape;8;p2"/>
          <p:cNvCxnSpPr/>
          <p:nvPr/>
        </p:nvCxnSpPr>
        <p:spPr>
          <a:xfrm>
            <a:off x="0" y="38071315"/>
            <a:ext cx="30267275" cy="0"/>
          </a:xfrm>
          <a:prstGeom prst="straightConnector1">
            <a:avLst/>
          </a:prstGeom>
          <a:noFill/>
          <a:ln cap="flat" cmpd="sng" w="12700">
            <a:solidFill>
              <a:srgbClr val="000001">
                <a:alpha val="20000"/>
              </a:srgbClr>
            </a:solidFill>
            <a:prstDash val="solid"/>
            <a:round/>
            <a:headEnd len="sm" w="sm" type="none"/>
            <a:tailEnd len="sm" w="sm" type="none"/>
          </a:ln>
        </p:spPr>
      </p:cxnSp>
      <p:sp>
        <p:nvSpPr>
          <p:cNvPr id="9" name="Google Shape;9;p2"/>
          <p:cNvSpPr txBox="1"/>
          <p:nvPr>
            <p:ph type="title"/>
          </p:nvPr>
        </p:nvSpPr>
        <p:spPr>
          <a:xfrm>
            <a:off x="4778057" y="5020245"/>
            <a:ext cx="21751602" cy="654727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10592"/>
              <a:buFont typeface="Gill Sans"/>
              <a:buNone/>
              <a:defRPr b="0" i="0" sz="10592" u="none" cap="none" strike="noStrik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2"/>
          <p:cNvSpPr txBox="1"/>
          <p:nvPr>
            <p:ph idx="1" type="body"/>
          </p:nvPr>
        </p:nvSpPr>
        <p:spPr>
          <a:xfrm>
            <a:off x="4778057" y="12578271"/>
            <a:ext cx="21751602" cy="21531985"/>
          </a:xfrm>
          <a:prstGeom prst="rect">
            <a:avLst/>
          </a:prstGeom>
          <a:noFill/>
          <a:ln>
            <a:noFill/>
          </a:ln>
        </p:spPr>
        <p:txBody>
          <a:bodyPr anchorCtr="0" anchor="t" bIns="45700" lIns="91425" spcFirstLastPara="1" rIns="91425" wrap="square" tIns="45700">
            <a:normAutofit/>
          </a:bodyPr>
          <a:lstStyle>
            <a:lvl1pPr indent="-648970" lvl="0" marL="457200" marR="0" rtl="0" algn="l">
              <a:lnSpc>
                <a:spcPct val="120000"/>
              </a:lnSpc>
              <a:spcBef>
                <a:spcPts val="3310"/>
              </a:spcBef>
              <a:spcAft>
                <a:spcPts val="0"/>
              </a:spcAft>
              <a:buClr>
                <a:schemeClr val="accent1"/>
              </a:buClr>
              <a:buSzPts val="6620"/>
              <a:buFont typeface="Arial"/>
              <a:buChar char="•"/>
              <a:defRPr b="0" i="0" sz="6619" u="none" cap="none" strike="noStrike">
                <a:solidFill>
                  <a:schemeClr val="dk1"/>
                </a:solidFill>
                <a:latin typeface="Gill Sans"/>
                <a:ea typeface="Gill Sans"/>
                <a:cs typeface="Gill Sans"/>
                <a:sym typeface="Gill Sans"/>
              </a:defRPr>
            </a:lvl1pPr>
            <a:lvl2pPr indent="-564896" lvl="1" marL="914400" marR="0" rtl="0" algn="l">
              <a:lnSpc>
                <a:spcPct val="120000"/>
              </a:lnSpc>
              <a:spcBef>
                <a:spcPts val="1655"/>
              </a:spcBef>
              <a:spcAft>
                <a:spcPts val="0"/>
              </a:spcAft>
              <a:buClr>
                <a:schemeClr val="accent1"/>
              </a:buClr>
              <a:buSzPts val="5296"/>
              <a:buFont typeface="Arial"/>
              <a:buChar char="•"/>
              <a:defRPr b="0" i="0" sz="5296" u="none" cap="none" strike="noStrike">
                <a:solidFill>
                  <a:schemeClr val="dk1"/>
                </a:solidFill>
                <a:latin typeface="Gill Sans"/>
                <a:ea typeface="Gill Sans"/>
                <a:cs typeface="Gill Sans"/>
                <a:sym typeface="Gill Sans"/>
              </a:defRPr>
            </a:lvl2pPr>
            <a:lvl3pPr indent="-564896" lvl="2" marL="1371600" marR="0" rtl="0" algn="l">
              <a:lnSpc>
                <a:spcPct val="120000"/>
              </a:lnSpc>
              <a:spcBef>
                <a:spcPts val="1655"/>
              </a:spcBef>
              <a:spcAft>
                <a:spcPts val="0"/>
              </a:spcAft>
              <a:buClr>
                <a:schemeClr val="accent1"/>
              </a:buClr>
              <a:buSzPts val="5296"/>
              <a:buFont typeface="Arial"/>
              <a:buChar char="•"/>
              <a:defRPr b="0" i="0" sz="5296" u="none" cap="none" strike="noStrike">
                <a:solidFill>
                  <a:schemeClr val="dk1"/>
                </a:solidFill>
                <a:latin typeface="Gill Sans"/>
                <a:ea typeface="Gill Sans"/>
                <a:cs typeface="Gill Sans"/>
                <a:sym typeface="Gill Sans"/>
              </a:defRPr>
            </a:lvl3pPr>
            <a:lvl4pPr indent="-522858" lvl="3" marL="1828800" marR="0" rtl="0" algn="l">
              <a:lnSpc>
                <a:spcPct val="120000"/>
              </a:lnSpc>
              <a:spcBef>
                <a:spcPts val="1655"/>
              </a:spcBef>
              <a:spcAft>
                <a:spcPts val="0"/>
              </a:spcAft>
              <a:buClr>
                <a:schemeClr val="accent1"/>
              </a:buClr>
              <a:buSzPts val="4634"/>
              <a:buFont typeface="Arial"/>
              <a:buChar char="•"/>
              <a:defRPr b="0" i="0" sz="4634" u="none" cap="none" strike="noStrike">
                <a:solidFill>
                  <a:schemeClr val="dk1"/>
                </a:solidFill>
                <a:latin typeface="Gill Sans"/>
                <a:ea typeface="Gill Sans"/>
                <a:cs typeface="Gill Sans"/>
                <a:sym typeface="Gill Sans"/>
              </a:defRPr>
            </a:lvl4pPr>
            <a:lvl5pPr indent="-480822" lvl="4" marL="2286000" marR="0" rtl="0" algn="l">
              <a:lnSpc>
                <a:spcPct val="120000"/>
              </a:lnSpc>
              <a:spcBef>
                <a:spcPts val="1655"/>
              </a:spcBef>
              <a:spcAft>
                <a:spcPts val="0"/>
              </a:spcAft>
              <a:buClr>
                <a:schemeClr val="accent1"/>
              </a:buClr>
              <a:buSzPts val="3972"/>
              <a:buFont typeface="Arial"/>
              <a:buChar char="•"/>
              <a:defRPr b="0" i="0" sz="3972" u="none" cap="none" strike="noStrike">
                <a:solidFill>
                  <a:schemeClr val="dk1"/>
                </a:solidFill>
                <a:latin typeface="Gill Sans"/>
                <a:ea typeface="Gill Sans"/>
                <a:cs typeface="Gill Sans"/>
                <a:sym typeface="Gill Sans"/>
              </a:defRPr>
            </a:lvl5pPr>
            <a:lvl6pPr indent="-480822" lvl="5" marL="2743200" marR="0" rtl="0" algn="l">
              <a:lnSpc>
                <a:spcPct val="120000"/>
              </a:lnSpc>
              <a:spcBef>
                <a:spcPts val="1655"/>
              </a:spcBef>
              <a:spcAft>
                <a:spcPts val="0"/>
              </a:spcAft>
              <a:buClr>
                <a:schemeClr val="accent1"/>
              </a:buClr>
              <a:buSzPts val="3972"/>
              <a:buFont typeface="Arial"/>
              <a:buChar char="•"/>
              <a:defRPr b="0" i="0" sz="3972" u="none" cap="none" strike="noStrike">
                <a:solidFill>
                  <a:schemeClr val="dk1"/>
                </a:solidFill>
                <a:latin typeface="Gill Sans"/>
                <a:ea typeface="Gill Sans"/>
                <a:cs typeface="Gill Sans"/>
                <a:sym typeface="Gill Sans"/>
              </a:defRPr>
            </a:lvl6pPr>
            <a:lvl7pPr indent="-480822" lvl="6" marL="3200400" marR="0" rtl="0" algn="l">
              <a:lnSpc>
                <a:spcPct val="120000"/>
              </a:lnSpc>
              <a:spcBef>
                <a:spcPts val="1655"/>
              </a:spcBef>
              <a:spcAft>
                <a:spcPts val="0"/>
              </a:spcAft>
              <a:buClr>
                <a:schemeClr val="accent1"/>
              </a:buClr>
              <a:buSzPts val="3972"/>
              <a:buFont typeface="Arial"/>
              <a:buChar char="•"/>
              <a:defRPr b="0" i="0" sz="3972" u="none" cap="none" strike="noStrike">
                <a:solidFill>
                  <a:schemeClr val="dk1"/>
                </a:solidFill>
                <a:latin typeface="Gill Sans"/>
                <a:ea typeface="Gill Sans"/>
                <a:cs typeface="Gill Sans"/>
                <a:sym typeface="Gill Sans"/>
              </a:defRPr>
            </a:lvl7pPr>
            <a:lvl8pPr indent="-480822" lvl="7" marL="3657600" marR="0" rtl="0" algn="l">
              <a:lnSpc>
                <a:spcPct val="120000"/>
              </a:lnSpc>
              <a:spcBef>
                <a:spcPts val="1655"/>
              </a:spcBef>
              <a:spcAft>
                <a:spcPts val="0"/>
              </a:spcAft>
              <a:buClr>
                <a:schemeClr val="accent1"/>
              </a:buClr>
              <a:buSzPts val="3972"/>
              <a:buFont typeface="Arial"/>
              <a:buChar char="•"/>
              <a:defRPr b="0" i="0" sz="3972" u="none" cap="none" strike="noStrike">
                <a:solidFill>
                  <a:schemeClr val="dk1"/>
                </a:solidFill>
                <a:latin typeface="Gill Sans"/>
                <a:ea typeface="Gill Sans"/>
                <a:cs typeface="Gill Sans"/>
                <a:sym typeface="Gill Sans"/>
              </a:defRPr>
            </a:lvl8pPr>
            <a:lvl9pPr indent="-480821" lvl="8" marL="4114800" marR="0" rtl="0" algn="l">
              <a:lnSpc>
                <a:spcPct val="120000"/>
              </a:lnSpc>
              <a:spcBef>
                <a:spcPts val="1655"/>
              </a:spcBef>
              <a:spcAft>
                <a:spcPts val="0"/>
              </a:spcAft>
              <a:buClr>
                <a:schemeClr val="accent1"/>
              </a:buClr>
              <a:buSzPts val="3972"/>
              <a:buFont typeface="Arial"/>
              <a:buChar char="•"/>
              <a:defRPr b="0" i="0" sz="3972" u="none" cap="none" strike="noStrike">
                <a:solidFill>
                  <a:schemeClr val="dk1"/>
                </a:solidFill>
                <a:latin typeface="Gill Sans"/>
                <a:ea typeface="Gill Sans"/>
                <a:cs typeface="Gill Sans"/>
                <a:sym typeface="Gill Sans"/>
              </a:defRPr>
            </a:lvl9pPr>
          </a:lstStyle>
          <a:p/>
        </p:txBody>
      </p:sp>
      <p:sp>
        <p:nvSpPr>
          <p:cNvPr id="11" name="Google Shape;11;p2"/>
          <p:cNvSpPr txBox="1"/>
          <p:nvPr>
            <p:ph idx="10" type="dt"/>
          </p:nvPr>
        </p:nvSpPr>
        <p:spPr>
          <a:xfrm>
            <a:off x="18690446" y="2061527"/>
            <a:ext cx="7839211" cy="1929429"/>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3309" u="none" cap="none" strike="noStrike">
                <a:solidFill>
                  <a:srgbClr val="888888"/>
                </a:solidFill>
                <a:latin typeface="Gill Sans"/>
                <a:ea typeface="Gill Sans"/>
                <a:cs typeface="Gill Sans"/>
                <a:sym typeface="Gill Sans"/>
              </a:defRPr>
            </a:lvl1pPr>
            <a:lvl2pPr lvl="1" marR="0" rtl="0" algn="l">
              <a:spcBef>
                <a:spcPts val="0"/>
              </a:spcBef>
              <a:spcAft>
                <a:spcPts val="0"/>
              </a:spcAft>
              <a:buSzPts val="1400"/>
              <a:buNone/>
              <a:defRPr b="0" i="0" sz="82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82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82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82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82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82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82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8200" u="none" cap="none" strike="noStrike">
                <a:solidFill>
                  <a:schemeClr val="dk1"/>
                </a:solidFill>
                <a:latin typeface="Gill Sans"/>
                <a:ea typeface="Gill Sans"/>
                <a:cs typeface="Gill Sans"/>
                <a:sym typeface="Gill Sans"/>
              </a:defRPr>
            </a:lvl9pPr>
          </a:lstStyle>
          <a:p/>
        </p:txBody>
      </p:sp>
      <p:sp>
        <p:nvSpPr>
          <p:cNvPr id="12" name="Google Shape;12;p2"/>
          <p:cNvSpPr txBox="1"/>
          <p:nvPr>
            <p:ph idx="11" type="ftr"/>
          </p:nvPr>
        </p:nvSpPr>
        <p:spPr>
          <a:xfrm>
            <a:off x="4778056" y="2054900"/>
            <a:ext cx="13352833" cy="1929429"/>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309" u="none" cap="none" strike="noStrike">
                <a:solidFill>
                  <a:srgbClr val="888888"/>
                </a:solidFill>
                <a:latin typeface="Gill Sans"/>
                <a:ea typeface="Gill Sans"/>
                <a:cs typeface="Gill Sans"/>
                <a:sym typeface="Gill Sans"/>
              </a:defRPr>
            </a:lvl1pPr>
            <a:lvl2pPr lvl="1" marR="0" rtl="0" algn="l">
              <a:spcBef>
                <a:spcPts val="0"/>
              </a:spcBef>
              <a:spcAft>
                <a:spcPts val="0"/>
              </a:spcAft>
              <a:buSzPts val="1400"/>
              <a:buNone/>
              <a:defRPr b="0" i="0" sz="82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82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82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82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82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82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82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8200" u="none" cap="none" strike="noStrike">
                <a:solidFill>
                  <a:schemeClr val="dk1"/>
                </a:solidFill>
                <a:latin typeface="Gill Sans"/>
                <a:ea typeface="Gill Sans"/>
                <a:cs typeface="Gill Sans"/>
                <a:sym typeface="Gill Sans"/>
              </a:defRPr>
            </a:lvl9pPr>
          </a:lstStyle>
          <a:p/>
        </p:txBody>
      </p:sp>
      <p:sp>
        <p:nvSpPr>
          <p:cNvPr id="13" name="Google Shape;13;p2"/>
          <p:cNvSpPr txBox="1"/>
          <p:nvPr>
            <p:ph idx="12" type="sldNum"/>
          </p:nvPr>
        </p:nvSpPr>
        <p:spPr>
          <a:xfrm>
            <a:off x="1614403" y="4985629"/>
            <a:ext cx="2633975" cy="3142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9268" u="none" cap="none" strike="noStrike">
                <a:solidFill>
                  <a:schemeClr val="accent1"/>
                </a:solidFill>
                <a:latin typeface="Gill Sans"/>
                <a:ea typeface="Gill Sans"/>
                <a:cs typeface="Gill Sans"/>
                <a:sym typeface="Gill Sans"/>
              </a:defRPr>
            </a:lvl1pPr>
            <a:lvl2pPr indent="0" lvl="1" marL="0" marR="0" rtl="0" algn="r">
              <a:spcBef>
                <a:spcPts val="0"/>
              </a:spcBef>
              <a:buNone/>
              <a:defRPr b="0" i="0" sz="9268" u="none" cap="none" strike="noStrike">
                <a:solidFill>
                  <a:schemeClr val="accent1"/>
                </a:solidFill>
                <a:latin typeface="Gill Sans"/>
                <a:ea typeface="Gill Sans"/>
                <a:cs typeface="Gill Sans"/>
                <a:sym typeface="Gill Sans"/>
              </a:defRPr>
            </a:lvl2pPr>
            <a:lvl3pPr indent="0" lvl="2" marL="0" marR="0" rtl="0" algn="r">
              <a:spcBef>
                <a:spcPts val="0"/>
              </a:spcBef>
              <a:buNone/>
              <a:defRPr b="0" i="0" sz="9268" u="none" cap="none" strike="noStrike">
                <a:solidFill>
                  <a:schemeClr val="accent1"/>
                </a:solidFill>
                <a:latin typeface="Gill Sans"/>
                <a:ea typeface="Gill Sans"/>
                <a:cs typeface="Gill Sans"/>
                <a:sym typeface="Gill Sans"/>
              </a:defRPr>
            </a:lvl3pPr>
            <a:lvl4pPr indent="0" lvl="3" marL="0" marR="0" rtl="0" algn="r">
              <a:spcBef>
                <a:spcPts val="0"/>
              </a:spcBef>
              <a:buNone/>
              <a:defRPr b="0" i="0" sz="9268" u="none" cap="none" strike="noStrike">
                <a:solidFill>
                  <a:schemeClr val="accent1"/>
                </a:solidFill>
                <a:latin typeface="Gill Sans"/>
                <a:ea typeface="Gill Sans"/>
                <a:cs typeface="Gill Sans"/>
                <a:sym typeface="Gill Sans"/>
              </a:defRPr>
            </a:lvl4pPr>
            <a:lvl5pPr indent="0" lvl="4" marL="0" marR="0" rtl="0" algn="r">
              <a:spcBef>
                <a:spcPts val="0"/>
              </a:spcBef>
              <a:buNone/>
              <a:defRPr b="0" i="0" sz="9268" u="none" cap="none" strike="noStrike">
                <a:solidFill>
                  <a:schemeClr val="accent1"/>
                </a:solidFill>
                <a:latin typeface="Gill Sans"/>
                <a:ea typeface="Gill Sans"/>
                <a:cs typeface="Gill Sans"/>
                <a:sym typeface="Gill Sans"/>
              </a:defRPr>
            </a:lvl5pPr>
            <a:lvl6pPr indent="0" lvl="5" marL="0" marR="0" rtl="0" algn="r">
              <a:spcBef>
                <a:spcPts val="0"/>
              </a:spcBef>
              <a:buNone/>
              <a:defRPr b="0" i="0" sz="9268" u="none" cap="none" strike="noStrike">
                <a:solidFill>
                  <a:schemeClr val="accent1"/>
                </a:solidFill>
                <a:latin typeface="Gill Sans"/>
                <a:ea typeface="Gill Sans"/>
                <a:cs typeface="Gill Sans"/>
                <a:sym typeface="Gill Sans"/>
              </a:defRPr>
            </a:lvl6pPr>
            <a:lvl7pPr indent="0" lvl="6" marL="0" marR="0" rtl="0" algn="r">
              <a:spcBef>
                <a:spcPts val="0"/>
              </a:spcBef>
              <a:buNone/>
              <a:defRPr b="0" i="0" sz="9268" u="none" cap="none" strike="noStrike">
                <a:solidFill>
                  <a:schemeClr val="accent1"/>
                </a:solidFill>
                <a:latin typeface="Gill Sans"/>
                <a:ea typeface="Gill Sans"/>
                <a:cs typeface="Gill Sans"/>
                <a:sym typeface="Gill Sans"/>
              </a:defRPr>
            </a:lvl7pPr>
            <a:lvl8pPr indent="0" lvl="7" marL="0" marR="0" rtl="0" algn="r">
              <a:spcBef>
                <a:spcPts val="0"/>
              </a:spcBef>
              <a:buNone/>
              <a:defRPr b="0" i="0" sz="9268" u="none" cap="none" strike="noStrike">
                <a:solidFill>
                  <a:schemeClr val="accent1"/>
                </a:solidFill>
                <a:latin typeface="Gill Sans"/>
                <a:ea typeface="Gill Sans"/>
                <a:cs typeface="Gill Sans"/>
                <a:sym typeface="Gill Sans"/>
              </a:defRPr>
            </a:lvl8pPr>
            <a:lvl9pPr indent="0" lvl="8" marL="0" marR="0" rtl="0" algn="r">
              <a:spcBef>
                <a:spcPts val="0"/>
              </a:spcBef>
              <a:buNone/>
              <a:defRPr b="0" i="0" sz="9268"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0.png"/><Relationship Id="rId13" Type="http://schemas.openxmlformats.org/officeDocument/2006/relationships/image" Target="../media/image9.png"/><Relationship Id="rId12"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sites.google.com/site/yekyawthunlp/" TargetMode="External"/><Relationship Id="rId4" Type="http://schemas.openxmlformats.org/officeDocument/2006/relationships/hyperlink" Target="https://github.com/ye-kyaw-thu" TargetMode="External"/><Relationship Id="rId9" Type="http://schemas.openxmlformats.org/officeDocument/2006/relationships/image" Target="../media/image6.png"/><Relationship Id="rId15" Type="http://schemas.openxmlformats.org/officeDocument/2006/relationships/image" Target="../media/image5.png"/><Relationship Id="rId14" Type="http://schemas.openxmlformats.org/officeDocument/2006/relationships/image" Target="../media/image4.png"/><Relationship Id="rId17" Type="http://schemas.openxmlformats.org/officeDocument/2006/relationships/image" Target="../media/image12.png"/><Relationship Id="rId16" Type="http://schemas.openxmlformats.org/officeDocument/2006/relationships/image" Target="../media/image7.png"/><Relationship Id="rId5" Type="http://schemas.openxmlformats.org/officeDocument/2006/relationships/hyperlink" Target="https://chat.openai.com/" TargetMode="External"/><Relationship Id="rId6" Type="http://schemas.openxmlformats.org/officeDocument/2006/relationships/hyperlink" Target="http://ijs.92.dico.free.fr/dictionnaire_langue_signes_sign_language_khmer_cambodge/khmer/index.html" TargetMode="External"/><Relationship Id="rId7" Type="http://schemas.openxmlformats.org/officeDocument/2006/relationships/hyperlink" Target="https://deafchildren.org/wp-content/uploads/2019/07/ASL-Alphabet-ASDC.pdf" TargetMode="External"/><Relationship Id="rId8" Type="http://schemas.openxmlformats.org/officeDocument/2006/relationships/hyperlink" Target="https://kt-slls.geekho.asia/"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
          <p:cNvSpPr txBox="1"/>
          <p:nvPr/>
        </p:nvSpPr>
        <p:spPr>
          <a:xfrm>
            <a:off x="307805" y="-386885"/>
            <a:ext cx="29688000" cy="3218100"/>
          </a:xfrm>
          <a:prstGeom prst="rect">
            <a:avLst/>
          </a:prstGeom>
          <a:noFill/>
          <a:ln>
            <a:noFill/>
          </a:ln>
        </p:spPr>
        <p:txBody>
          <a:bodyPr anchorCtr="0" anchor="ctr" bIns="434850" lIns="173925" spcFirstLastPara="1" rIns="173925" wrap="square" tIns="434850">
            <a:spAutoFit/>
          </a:bodyPr>
          <a:lstStyle/>
          <a:p>
            <a:pPr indent="0" lvl="0" marL="0" marR="0" rtl="0" algn="ctr">
              <a:spcBef>
                <a:spcPts val="0"/>
              </a:spcBef>
              <a:spcAft>
                <a:spcPts val="0"/>
              </a:spcAft>
              <a:buNone/>
            </a:pPr>
            <a:r>
              <a:rPr b="1" i="0" lang="en-US" sz="7600" u="none" cap="none" strike="noStrike">
                <a:solidFill>
                  <a:srgbClr val="F1E0FC"/>
                </a:solidFill>
                <a:latin typeface="Gill Sans"/>
                <a:ea typeface="Gill Sans"/>
                <a:cs typeface="Gill Sans"/>
                <a:sym typeface="Gill Sans"/>
              </a:rPr>
              <a:t>ChatGPT-Assisted Development of </a:t>
            </a:r>
            <a:endParaRPr b="0" i="0" sz="2200" u="none" cap="none" strike="noStrike">
              <a:solidFill>
                <a:srgbClr val="F1E0FC"/>
              </a:solidFill>
              <a:latin typeface="Arial"/>
              <a:ea typeface="Arial"/>
              <a:cs typeface="Arial"/>
              <a:sym typeface="Arial"/>
            </a:endParaRPr>
          </a:p>
          <a:p>
            <a:pPr indent="0" lvl="0" marL="0" marR="0" rtl="0" algn="ctr">
              <a:spcBef>
                <a:spcPts val="0"/>
              </a:spcBef>
              <a:spcAft>
                <a:spcPts val="0"/>
              </a:spcAft>
              <a:buNone/>
            </a:pPr>
            <a:r>
              <a:rPr b="1" i="0" lang="en-US" sz="7600" u="none" cap="none" strike="noStrike">
                <a:solidFill>
                  <a:srgbClr val="F1E0FC"/>
                </a:solidFill>
                <a:latin typeface="Gill Sans"/>
                <a:ea typeface="Gill Sans"/>
                <a:cs typeface="Gill Sans"/>
                <a:sym typeface="Gill Sans"/>
              </a:rPr>
              <a:t>Cambodian Fingerspelling (CFS) Educational Software</a:t>
            </a:r>
            <a:endParaRPr b="0" i="0" sz="2200" u="none" cap="none" strike="noStrike">
              <a:solidFill>
                <a:srgbClr val="F1E0FC"/>
              </a:solidFill>
              <a:latin typeface="Arial"/>
              <a:ea typeface="Arial"/>
              <a:cs typeface="Arial"/>
              <a:sym typeface="Arial"/>
            </a:endParaRPr>
          </a:p>
        </p:txBody>
      </p:sp>
      <p:sp>
        <p:nvSpPr>
          <p:cNvPr id="111" name="Google Shape;111;p1"/>
          <p:cNvSpPr txBox="1"/>
          <p:nvPr/>
        </p:nvSpPr>
        <p:spPr>
          <a:xfrm>
            <a:off x="4570801" y="2088691"/>
            <a:ext cx="21161976" cy="3238165"/>
          </a:xfrm>
          <a:prstGeom prst="rect">
            <a:avLst/>
          </a:prstGeom>
          <a:noFill/>
          <a:ln>
            <a:noFill/>
          </a:ln>
        </p:spPr>
        <p:txBody>
          <a:bodyPr anchorCtr="0" anchor="ctr" bIns="173925" lIns="173925" spcFirstLastPara="1" rIns="173925" wrap="square" tIns="173925">
            <a:noAutofit/>
          </a:bodyPr>
          <a:lstStyle/>
          <a:p>
            <a:pPr indent="0" lvl="0" marL="0" marR="0" rtl="0" algn="ctr">
              <a:spcBef>
                <a:spcPts val="0"/>
              </a:spcBef>
              <a:spcAft>
                <a:spcPts val="0"/>
              </a:spcAft>
              <a:buNone/>
            </a:pPr>
            <a:r>
              <a:rPr b="0" i="0" lang="en-US" sz="4600" u="none" cap="none" strike="noStrike">
                <a:solidFill>
                  <a:srgbClr val="F1E0FC"/>
                </a:solidFill>
                <a:latin typeface="Gill Sans"/>
                <a:ea typeface="Gill Sans"/>
                <a:cs typeface="Gill Sans"/>
                <a:sym typeface="Gill Sans"/>
              </a:rPr>
              <a:t>Ye Kyaw Thu*</a:t>
            </a:r>
            <a:r>
              <a:rPr b="0" baseline="30000" i="0" lang="en-US" sz="4600" u="none" cap="none" strike="noStrike">
                <a:solidFill>
                  <a:schemeClr val="lt1"/>
                </a:solidFill>
                <a:latin typeface="Arial"/>
                <a:ea typeface="Arial"/>
                <a:cs typeface="Arial"/>
                <a:sym typeface="Arial"/>
              </a:rPr>
              <a:t>†</a:t>
            </a:r>
            <a:r>
              <a:rPr b="0" i="0" lang="en-US" sz="4600" u="none" cap="none" strike="noStrike">
                <a:solidFill>
                  <a:srgbClr val="F1E0FC"/>
                </a:solidFill>
                <a:latin typeface="Gill Sans"/>
                <a:ea typeface="Gill Sans"/>
                <a:cs typeface="Gill Sans"/>
                <a:sym typeface="Gill Sans"/>
              </a:rPr>
              <a:t>, SOEUM Zera</a:t>
            </a:r>
            <a:r>
              <a:rPr b="0" baseline="30000" i="0" lang="en-US" sz="4600" u="none" cap="none" strike="noStrike">
                <a:solidFill>
                  <a:schemeClr val="lt1"/>
                </a:solidFill>
                <a:latin typeface="Arial"/>
                <a:ea typeface="Arial"/>
                <a:cs typeface="Arial"/>
                <a:sym typeface="Arial"/>
              </a:rPr>
              <a:t>‡</a:t>
            </a:r>
            <a:r>
              <a:rPr b="0" i="0" lang="en-US" sz="4600" u="none" cap="none" strike="noStrike">
                <a:solidFill>
                  <a:srgbClr val="F1E0FC"/>
                </a:solidFill>
                <a:latin typeface="Gill Sans"/>
                <a:ea typeface="Gill Sans"/>
                <a:cs typeface="Gill Sans"/>
                <a:sym typeface="Gill Sans"/>
              </a:rPr>
              <a:t>, OENG Mengthong</a:t>
            </a:r>
            <a:r>
              <a:rPr b="0" baseline="30000" i="0" lang="en-US" sz="4600" u="none" cap="none" strike="noStrike">
                <a:solidFill>
                  <a:schemeClr val="lt1"/>
                </a:solidFill>
                <a:latin typeface="Arial"/>
                <a:ea typeface="Arial"/>
                <a:cs typeface="Arial"/>
                <a:sym typeface="Arial"/>
              </a:rPr>
              <a:t>‡</a:t>
            </a:r>
            <a:r>
              <a:rPr b="0" i="0" lang="en-US" sz="4600" u="none" cap="none" strike="noStrike">
                <a:solidFill>
                  <a:srgbClr val="F1E0FC"/>
                </a:solidFill>
                <a:latin typeface="Gill Sans"/>
                <a:ea typeface="Gill Sans"/>
                <a:cs typeface="Gill Sans"/>
                <a:sym typeface="Gill Sans"/>
              </a:rPr>
              <a:t>, KONG Phutphalla</a:t>
            </a:r>
            <a:r>
              <a:rPr b="0" baseline="30000" i="0" lang="en-US" sz="4600" u="none" cap="none" strike="noStrike">
                <a:solidFill>
                  <a:schemeClr val="lt1"/>
                </a:solidFill>
                <a:latin typeface="Arial"/>
                <a:ea typeface="Arial"/>
                <a:cs typeface="Arial"/>
                <a:sym typeface="Arial"/>
              </a:rPr>
              <a:t>†‡</a:t>
            </a:r>
            <a:endParaRPr b="0" baseline="30000" i="0" sz="46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rPr b="0" baseline="30000" i="0" lang="en-US" sz="3800" u="none" cap="none" strike="noStrike">
                <a:solidFill>
                  <a:srgbClr val="F1E0FC"/>
                </a:solidFill>
                <a:latin typeface="Gill Sans"/>
                <a:ea typeface="Gill Sans"/>
                <a:cs typeface="Gill Sans"/>
                <a:sym typeface="Gill Sans"/>
              </a:rPr>
              <a:t>*</a:t>
            </a:r>
            <a:r>
              <a:rPr b="0" i="0" lang="en-US" sz="3800" u="none" cap="none" strike="noStrike">
                <a:solidFill>
                  <a:srgbClr val="F1E0FC"/>
                </a:solidFill>
                <a:latin typeface="Gill Sans"/>
                <a:ea typeface="Gill Sans"/>
                <a:cs typeface="Gill Sans"/>
                <a:sym typeface="Gill Sans"/>
              </a:rPr>
              <a:t>National Electronics and Computer Technology Center (NECTEC), Pathumthani, Thailand</a:t>
            </a:r>
            <a:endParaRPr/>
          </a:p>
          <a:p>
            <a:pPr indent="0" lvl="0" marL="0" marR="0" rtl="0" algn="ctr">
              <a:spcBef>
                <a:spcPts val="0"/>
              </a:spcBef>
              <a:spcAft>
                <a:spcPts val="0"/>
              </a:spcAft>
              <a:buNone/>
            </a:pPr>
            <a:r>
              <a:rPr b="0" i="0" lang="en-US" sz="3800" u="none" cap="none" strike="noStrike">
                <a:solidFill>
                  <a:srgbClr val="F1E0FC"/>
                </a:solidFill>
                <a:latin typeface="Gill Sans"/>
                <a:ea typeface="Gill Sans"/>
                <a:cs typeface="Gill Sans"/>
                <a:sym typeface="Gill Sans"/>
              </a:rPr>
              <a:t> </a:t>
            </a:r>
            <a:r>
              <a:rPr b="0" baseline="30000" i="0" lang="en-US" sz="3800" u="none" cap="none" strike="noStrike">
                <a:solidFill>
                  <a:schemeClr val="lt1"/>
                </a:solidFill>
                <a:latin typeface="Arial"/>
                <a:ea typeface="Arial"/>
                <a:cs typeface="Arial"/>
                <a:sym typeface="Arial"/>
              </a:rPr>
              <a:t>†</a:t>
            </a:r>
            <a:r>
              <a:rPr b="0" i="0" lang="en-US" sz="3800" u="none" cap="none" strike="noStrike">
                <a:solidFill>
                  <a:srgbClr val="F1E0FC"/>
                </a:solidFill>
                <a:latin typeface="Gill Sans"/>
                <a:ea typeface="Gill Sans"/>
                <a:cs typeface="Gill Sans"/>
                <a:sym typeface="Gill Sans"/>
              </a:rPr>
              <a:t>Cambodia Academy of Digital Technology (CADT), Phnom Penh, Cambodia</a:t>
            </a:r>
            <a:endParaRPr/>
          </a:p>
          <a:p>
            <a:pPr indent="0" lvl="0" marL="0" marR="0" rtl="0" algn="ctr">
              <a:spcBef>
                <a:spcPts val="0"/>
              </a:spcBef>
              <a:spcAft>
                <a:spcPts val="0"/>
              </a:spcAft>
              <a:buNone/>
            </a:pPr>
            <a:r>
              <a:rPr b="0" baseline="30000" i="0" lang="en-US" sz="3100" u="none" cap="none" strike="noStrike">
                <a:solidFill>
                  <a:schemeClr val="lt1"/>
                </a:solidFill>
                <a:latin typeface="Arial"/>
                <a:ea typeface="Arial"/>
                <a:cs typeface="Arial"/>
                <a:sym typeface="Arial"/>
              </a:rPr>
              <a:t>‡</a:t>
            </a:r>
            <a:r>
              <a:rPr b="0" i="0" lang="en-US" sz="3800" u="none" cap="none" strike="noStrike">
                <a:solidFill>
                  <a:srgbClr val="F1E0FC"/>
                </a:solidFill>
                <a:latin typeface="Gill Sans"/>
                <a:ea typeface="Gill Sans"/>
                <a:cs typeface="Gill Sans"/>
                <a:sym typeface="Gill Sans"/>
              </a:rPr>
              <a:t>Institute of Technology of Cambodia (ITC), Phnom Penh, Cambodia</a:t>
            </a:r>
            <a:endParaRPr b="0" i="0" sz="2200" u="none" cap="none" strike="noStrike">
              <a:solidFill>
                <a:srgbClr val="F1E0FC"/>
              </a:solidFill>
              <a:latin typeface="Arial"/>
              <a:ea typeface="Arial"/>
              <a:cs typeface="Arial"/>
              <a:sym typeface="Arial"/>
            </a:endParaRPr>
          </a:p>
        </p:txBody>
      </p:sp>
      <p:sp>
        <p:nvSpPr>
          <p:cNvPr id="112" name="Google Shape;112;p1"/>
          <p:cNvSpPr txBox="1"/>
          <p:nvPr/>
        </p:nvSpPr>
        <p:spPr>
          <a:xfrm>
            <a:off x="1261136" y="39049741"/>
            <a:ext cx="10082700" cy="2858400"/>
          </a:xfrm>
          <a:prstGeom prst="rect">
            <a:avLst/>
          </a:prstGeom>
          <a:solidFill>
            <a:srgbClr val="EF96AC"/>
          </a:solidFill>
          <a:ln>
            <a:noFill/>
          </a:ln>
        </p:spPr>
        <p:txBody>
          <a:bodyPr anchorCtr="0" anchor="t" bIns="43475" lIns="86950" spcFirstLastPara="1" rIns="86950" wrap="square" tIns="43475">
            <a:spAutoFit/>
          </a:bodyPr>
          <a:lstStyle/>
          <a:p>
            <a:pPr indent="0" lvl="0" marL="0" marR="0" rtl="0" algn="l">
              <a:spcBef>
                <a:spcPts val="0"/>
              </a:spcBef>
              <a:spcAft>
                <a:spcPts val="0"/>
              </a:spcAft>
              <a:buNone/>
            </a:pPr>
            <a:r>
              <a:rPr b="0" i="0" lang="en-US" sz="3000" u="none" cap="none" strike="noStrike">
                <a:solidFill>
                  <a:schemeClr val="dk1"/>
                </a:solidFill>
                <a:latin typeface="Gill Sans"/>
                <a:ea typeface="Gill Sans"/>
                <a:cs typeface="Gill Sans"/>
                <a:sym typeface="Gill Sans"/>
              </a:rPr>
              <a:t>Ye Kyaw Thu</a:t>
            </a:r>
            <a:endParaRPr/>
          </a:p>
          <a:p>
            <a:pPr indent="0" lvl="0" marL="0" marR="0" rtl="0" algn="l">
              <a:spcBef>
                <a:spcPts val="0"/>
              </a:spcBef>
              <a:spcAft>
                <a:spcPts val="0"/>
              </a:spcAft>
              <a:buNone/>
            </a:pPr>
            <a:r>
              <a:rPr lang="en-US" sz="3000">
                <a:solidFill>
                  <a:schemeClr val="dk1"/>
                </a:solidFill>
                <a:latin typeface="Gill Sans"/>
                <a:ea typeface="Gill Sans"/>
                <a:cs typeface="Gill Sans"/>
                <a:sym typeface="Gill Sans"/>
              </a:rPr>
              <a:t>LST, </a:t>
            </a:r>
            <a:r>
              <a:rPr lang="en-US" sz="3000">
                <a:solidFill>
                  <a:schemeClr val="dk1"/>
                </a:solidFill>
                <a:latin typeface="Gill Sans"/>
                <a:ea typeface="Gill Sans"/>
                <a:cs typeface="Gill Sans"/>
                <a:sym typeface="Gill Sans"/>
              </a:rPr>
              <a:t>NECTEC, Thailand</a:t>
            </a:r>
            <a:endParaRPr/>
          </a:p>
          <a:p>
            <a:pPr indent="0" lvl="0" marL="0" marR="0" rtl="0" algn="l">
              <a:spcBef>
                <a:spcPts val="0"/>
              </a:spcBef>
              <a:spcAft>
                <a:spcPts val="0"/>
              </a:spcAft>
              <a:buNone/>
            </a:pPr>
            <a:r>
              <a:rPr lang="en-US" sz="3000">
                <a:solidFill>
                  <a:schemeClr val="dk1"/>
                </a:solidFill>
                <a:latin typeface="Gill Sans"/>
                <a:ea typeface="Gill Sans"/>
                <a:cs typeface="Gill Sans"/>
                <a:sym typeface="Gill Sans"/>
              </a:rPr>
              <a:t>Email: yekyaw.thu@nectec.or.th</a:t>
            </a:r>
            <a:endParaRPr/>
          </a:p>
          <a:p>
            <a:pPr indent="0" lvl="0" marL="0" marR="0" rtl="0" algn="l">
              <a:spcBef>
                <a:spcPts val="0"/>
              </a:spcBef>
              <a:spcAft>
                <a:spcPts val="0"/>
              </a:spcAft>
              <a:buNone/>
            </a:pPr>
            <a:r>
              <a:rPr lang="en-US" sz="3000">
                <a:solidFill>
                  <a:schemeClr val="dk1"/>
                </a:solidFill>
                <a:latin typeface="Gill Sans"/>
                <a:ea typeface="Gill Sans"/>
                <a:cs typeface="Gill Sans"/>
                <a:sym typeface="Gill Sans"/>
              </a:rPr>
              <a:t>Homepage: </a:t>
            </a:r>
            <a:r>
              <a:rPr lang="en-US" sz="3000" u="sng">
                <a:solidFill>
                  <a:schemeClr val="dk1"/>
                </a:solidFill>
                <a:latin typeface="Gill Sans"/>
                <a:ea typeface="Gill Sans"/>
                <a:cs typeface="Gill Sans"/>
                <a:sym typeface="Gill Sans"/>
                <a:hlinkClick r:id="rId3">
                  <a:extLst>
                    <a:ext uri="{A12FA001-AC4F-418D-AE19-62706E023703}">
                      <ahyp:hlinkClr val="tx"/>
                    </a:ext>
                  </a:extLst>
                </a:hlinkClick>
              </a:rPr>
              <a:t>https://sites.google.com/site/yekyawthunlp/</a:t>
            </a:r>
            <a:endParaRPr/>
          </a:p>
          <a:p>
            <a:pPr indent="0" lvl="0" marL="0" marR="0" rtl="0" algn="l">
              <a:spcBef>
                <a:spcPts val="0"/>
              </a:spcBef>
              <a:spcAft>
                <a:spcPts val="0"/>
              </a:spcAft>
              <a:buNone/>
            </a:pPr>
            <a:r>
              <a:rPr lang="en-US" sz="3000">
                <a:solidFill>
                  <a:schemeClr val="dk1"/>
                </a:solidFill>
                <a:latin typeface="Gill Sans"/>
                <a:ea typeface="Gill Sans"/>
                <a:cs typeface="Gill Sans"/>
                <a:sym typeface="Gill Sans"/>
              </a:rPr>
              <a:t>GitHub: </a:t>
            </a:r>
            <a:r>
              <a:rPr lang="en-US" sz="3000" u="sng">
                <a:solidFill>
                  <a:schemeClr val="dk1"/>
                </a:solidFill>
                <a:latin typeface="Gill Sans"/>
                <a:ea typeface="Gill Sans"/>
                <a:cs typeface="Gill Sans"/>
                <a:sym typeface="Gill Sans"/>
                <a:hlinkClick r:id="rId4">
                  <a:extLst>
                    <a:ext uri="{A12FA001-AC4F-418D-AE19-62706E023703}">
                      <ahyp:hlinkClr val="tx"/>
                    </a:ext>
                  </a:extLst>
                </a:hlinkClick>
              </a:rPr>
              <a:t>https://github.com/ye-kyaw-thu</a:t>
            </a:r>
            <a:endParaRPr sz="3000">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sz="3000">
              <a:solidFill>
                <a:schemeClr val="dk1"/>
              </a:solidFill>
              <a:latin typeface="Gill Sans"/>
              <a:ea typeface="Gill Sans"/>
              <a:cs typeface="Gill Sans"/>
              <a:sym typeface="Gill Sans"/>
            </a:endParaRPr>
          </a:p>
        </p:txBody>
      </p:sp>
      <p:sp>
        <p:nvSpPr>
          <p:cNvPr id="113" name="Google Shape;113;p1"/>
          <p:cNvSpPr txBox="1"/>
          <p:nvPr/>
        </p:nvSpPr>
        <p:spPr>
          <a:xfrm>
            <a:off x="1184919" y="37890725"/>
            <a:ext cx="3637800" cy="918900"/>
          </a:xfrm>
          <a:prstGeom prst="rect">
            <a:avLst/>
          </a:prstGeom>
          <a:noFill/>
          <a:ln>
            <a:noFill/>
          </a:ln>
        </p:spPr>
        <p:txBody>
          <a:bodyPr anchorCtr="0" anchor="t" bIns="43475" lIns="86950" spcFirstLastPara="1" rIns="86950" wrap="square" tIns="43475">
            <a:spAutoFit/>
          </a:bodyPr>
          <a:lstStyle/>
          <a:p>
            <a:pPr indent="0" lvl="0" marL="0" marR="0" rtl="0" algn="l">
              <a:spcBef>
                <a:spcPts val="0"/>
              </a:spcBef>
              <a:spcAft>
                <a:spcPts val="0"/>
              </a:spcAft>
              <a:buNone/>
            </a:pPr>
            <a:r>
              <a:rPr b="1" lang="en-US" sz="5400">
                <a:solidFill>
                  <a:schemeClr val="dk1"/>
                </a:solidFill>
                <a:latin typeface="Gill Sans"/>
                <a:ea typeface="Gill Sans"/>
                <a:cs typeface="Gill Sans"/>
                <a:sym typeface="Gill Sans"/>
              </a:rPr>
              <a:t>Contact</a:t>
            </a:r>
            <a:endParaRPr/>
          </a:p>
        </p:txBody>
      </p:sp>
      <p:sp>
        <p:nvSpPr>
          <p:cNvPr id="114" name="Google Shape;114;p1"/>
          <p:cNvSpPr txBox="1"/>
          <p:nvPr/>
        </p:nvSpPr>
        <p:spPr>
          <a:xfrm>
            <a:off x="15562275" y="38809625"/>
            <a:ext cx="14235000" cy="3162000"/>
          </a:xfrm>
          <a:prstGeom prst="rect">
            <a:avLst/>
          </a:prstGeom>
          <a:noFill/>
          <a:ln>
            <a:noFill/>
          </a:ln>
        </p:spPr>
        <p:txBody>
          <a:bodyPr anchorCtr="0" anchor="t" bIns="86950" lIns="86950" spcFirstLastPara="1" rIns="86950" wrap="square" tIns="86950">
            <a:noAutofit/>
          </a:bodyPr>
          <a:lstStyle/>
          <a:p>
            <a:pPr indent="0" lvl="0" marL="0" marR="0" rtl="0" algn="l">
              <a:spcBef>
                <a:spcPts val="0"/>
              </a:spcBef>
              <a:spcAft>
                <a:spcPts val="0"/>
              </a:spcAft>
              <a:buNone/>
            </a:pPr>
            <a:r>
              <a:t/>
            </a:r>
            <a:endParaRPr sz="1600">
              <a:solidFill>
                <a:schemeClr val="dk1"/>
              </a:solidFill>
              <a:latin typeface="Gill Sans"/>
              <a:ea typeface="Gill Sans"/>
              <a:cs typeface="Gill Sans"/>
              <a:sym typeface="Gill Sans"/>
            </a:endParaRPr>
          </a:p>
          <a:p>
            <a:pPr indent="-434340" lvl="0" marL="434340" marR="0" rtl="0" algn="l">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ChatGPT4: </a:t>
            </a:r>
            <a:r>
              <a:rPr lang="en-US" sz="2400" u="sng">
                <a:solidFill>
                  <a:schemeClr val="dk1"/>
                </a:solidFill>
                <a:latin typeface="Gill Sans"/>
                <a:ea typeface="Gill Sans"/>
                <a:cs typeface="Gill Sans"/>
                <a:sym typeface="Gill Sans"/>
                <a:hlinkClick r:id="rId5">
                  <a:extLst>
                    <a:ext uri="{A12FA001-AC4F-418D-AE19-62706E023703}">
                      <ahyp:hlinkClr val="tx"/>
                    </a:ext>
                  </a:extLst>
                </a:hlinkClick>
              </a:rPr>
              <a:t>https://chat.openai.com/</a:t>
            </a:r>
            <a:endParaRPr sz="2400">
              <a:solidFill>
                <a:schemeClr val="dk1"/>
              </a:solidFill>
              <a:latin typeface="Calibri"/>
              <a:ea typeface="Calibri"/>
              <a:cs typeface="Calibri"/>
              <a:sym typeface="Calibri"/>
            </a:endParaRPr>
          </a:p>
          <a:p>
            <a:pPr indent="-434340" lvl="0" marL="434340" marR="0" rtl="0" algn="l">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Krousar Thmey Khmer Sign Language Dictionary (2013): </a:t>
            </a:r>
            <a:r>
              <a:rPr lang="en-US" sz="2400" u="sng">
                <a:solidFill>
                  <a:schemeClr val="dk1"/>
                </a:solidFill>
                <a:latin typeface="Gill Sans"/>
                <a:ea typeface="Gill Sans"/>
                <a:cs typeface="Gill Sans"/>
                <a:sym typeface="Gill Sans"/>
                <a:hlinkClick r:id="rId6">
                  <a:extLst>
                    <a:ext uri="{A12FA001-AC4F-418D-AE19-62706E023703}">
                      <ahyp:hlinkClr val="tx"/>
                    </a:ext>
                  </a:extLst>
                </a:hlinkClick>
              </a:rPr>
              <a:t>http://ijs.92.dico.free.fr/dictionnaire_langue_signes_sign_language_khmer_cambodge/khmer/index.html</a:t>
            </a:r>
            <a:endParaRPr sz="2400">
              <a:solidFill>
                <a:schemeClr val="dk1"/>
              </a:solidFill>
              <a:latin typeface="Calibri"/>
              <a:ea typeface="Calibri"/>
              <a:cs typeface="Calibri"/>
              <a:sym typeface="Calibri"/>
            </a:endParaRPr>
          </a:p>
          <a:p>
            <a:pPr indent="-434340" lvl="0" marL="434340" marR="0" rtl="0" algn="l">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American Sign Language Alphabets: </a:t>
            </a:r>
            <a:r>
              <a:rPr lang="en-US" sz="2400" u="sng">
                <a:solidFill>
                  <a:schemeClr val="dk1"/>
                </a:solidFill>
                <a:latin typeface="Calibri"/>
                <a:ea typeface="Calibri"/>
                <a:cs typeface="Calibri"/>
                <a:sym typeface="Calibri"/>
                <a:hlinkClick r:id="rId7">
                  <a:extLst>
                    <a:ext uri="{A12FA001-AC4F-418D-AE19-62706E023703}">
                      <ahyp:hlinkClr val="tx"/>
                    </a:ext>
                  </a:extLst>
                </a:hlinkClick>
              </a:rPr>
              <a:t>https://deafchildren.org/wp-content/uploads/2019/07/ASL-Alphabet-ASDC.pdf</a:t>
            </a:r>
            <a:endParaRPr sz="2400">
              <a:solidFill>
                <a:schemeClr val="dk1"/>
              </a:solidFill>
              <a:latin typeface="Calibri"/>
              <a:ea typeface="Calibri"/>
              <a:cs typeface="Calibri"/>
              <a:sym typeface="Calibri"/>
            </a:endParaRPr>
          </a:p>
          <a:p>
            <a:pPr indent="-434340" lvl="0" marL="434340" marR="0" rtl="0" algn="l">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NISE Cambodian Sign Language Dictionary: </a:t>
            </a:r>
            <a:r>
              <a:rPr lang="en-US" sz="2400" u="sng">
                <a:solidFill>
                  <a:schemeClr val="dk1"/>
                </a:solidFill>
                <a:latin typeface="Gill Sans"/>
                <a:ea typeface="Gill Sans"/>
                <a:cs typeface="Gill Sans"/>
                <a:sym typeface="Gill Sans"/>
                <a:hlinkClick r:id="rId8">
                  <a:extLst>
                    <a:ext uri="{A12FA001-AC4F-418D-AE19-62706E023703}">
                      <ahyp:hlinkClr val="tx"/>
                    </a:ext>
                  </a:extLst>
                </a:hlinkClick>
              </a:rPr>
              <a:t>https://kt-slls.geekho.asia/</a:t>
            </a:r>
            <a:endParaRPr/>
          </a:p>
          <a:p>
            <a:pPr indent="0" lvl="0" marL="0" marR="0" rtl="0" algn="l">
              <a:spcBef>
                <a:spcPts val="0"/>
              </a:spcBef>
              <a:spcAft>
                <a:spcPts val="0"/>
              </a:spcAft>
              <a:buNone/>
            </a:pPr>
            <a:r>
              <a:t/>
            </a:r>
            <a:endParaRPr sz="2400">
              <a:solidFill>
                <a:schemeClr val="dk1"/>
              </a:solidFill>
              <a:latin typeface="Gill Sans"/>
              <a:ea typeface="Gill Sans"/>
              <a:cs typeface="Gill Sans"/>
              <a:sym typeface="Gill Sans"/>
            </a:endParaRPr>
          </a:p>
          <a:p>
            <a:pPr indent="-281940" lvl="0" marL="434340" marR="0" rtl="0" algn="l">
              <a:spcBef>
                <a:spcPts val="0"/>
              </a:spcBef>
              <a:spcAft>
                <a:spcPts val="0"/>
              </a:spcAft>
              <a:buClr>
                <a:schemeClr val="dk1"/>
              </a:buClr>
              <a:buSzPts val="2400"/>
              <a:buFont typeface="Gill Sans"/>
              <a:buNone/>
            </a:pPr>
            <a:r>
              <a:t/>
            </a:r>
            <a:endParaRPr sz="2400">
              <a:solidFill>
                <a:schemeClr val="dk1"/>
              </a:solidFill>
              <a:latin typeface="Gill Sans"/>
              <a:ea typeface="Gill Sans"/>
              <a:cs typeface="Gill Sans"/>
              <a:sym typeface="Gill Sans"/>
            </a:endParaRPr>
          </a:p>
          <a:p>
            <a:pPr indent="-281940" lvl="0" marL="434340" marR="0" rtl="0" algn="l">
              <a:spcBef>
                <a:spcPts val="0"/>
              </a:spcBef>
              <a:spcAft>
                <a:spcPts val="0"/>
              </a:spcAft>
              <a:buClr>
                <a:schemeClr val="dk1"/>
              </a:buClr>
              <a:buSzPts val="2400"/>
              <a:buFont typeface="Gill Sans"/>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a:t>
            </a:r>
            <a:endParaRPr/>
          </a:p>
          <a:p>
            <a:pPr indent="-332740" lvl="0" marL="434340" marR="0" rtl="0" algn="l">
              <a:spcBef>
                <a:spcPts val="0"/>
              </a:spcBef>
              <a:spcAft>
                <a:spcPts val="0"/>
              </a:spcAft>
              <a:buClr>
                <a:schemeClr val="dk1"/>
              </a:buClr>
              <a:buSzPts val="1600"/>
              <a:buFont typeface="Gill Sans"/>
              <a:buNone/>
            </a:pPr>
            <a:r>
              <a:t/>
            </a:r>
            <a:endParaRPr sz="1600">
              <a:solidFill>
                <a:schemeClr val="dk1"/>
              </a:solidFill>
              <a:latin typeface="Gill Sans"/>
              <a:ea typeface="Gill Sans"/>
              <a:cs typeface="Gill Sans"/>
              <a:sym typeface="Gill Sans"/>
            </a:endParaRPr>
          </a:p>
        </p:txBody>
      </p:sp>
      <p:sp>
        <p:nvSpPr>
          <p:cNvPr id="115" name="Google Shape;115;p1"/>
          <p:cNvSpPr txBox="1"/>
          <p:nvPr/>
        </p:nvSpPr>
        <p:spPr>
          <a:xfrm>
            <a:off x="15438455" y="37890725"/>
            <a:ext cx="4614900" cy="918900"/>
          </a:xfrm>
          <a:prstGeom prst="rect">
            <a:avLst/>
          </a:prstGeom>
          <a:noFill/>
          <a:ln>
            <a:noFill/>
          </a:ln>
        </p:spPr>
        <p:txBody>
          <a:bodyPr anchorCtr="0" anchor="t" bIns="43475" lIns="86950" spcFirstLastPara="1" rIns="86950" wrap="square" tIns="43475">
            <a:spAutoFit/>
          </a:bodyPr>
          <a:lstStyle/>
          <a:p>
            <a:pPr indent="0" lvl="0" marL="0" marR="0" rtl="0" algn="l">
              <a:spcBef>
                <a:spcPts val="0"/>
              </a:spcBef>
              <a:spcAft>
                <a:spcPts val="0"/>
              </a:spcAft>
              <a:buNone/>
            </a:pPr>
            <a:r>
              <a:rPr b="1" lang="en-US" sz="5400">
                <a:solidFill>
                  <a:schemeClr val="dk1"/>
                </a:solidFill>
                <a:latin typeface="Gill Sans"/>
                <a:ea typeface="Gill Sans"/>
                <a:cs typeface="Gill Sans"/>
                <a:sym typeface="Gill Sans"/>
              </a:rPr>
              <a:t>References</a:t>
            </a:r>
            <a:endParaRPr/>
          </a:p>
        </p:txBody>
      </p:sp>
      <p:sp>
        <p:nvSpPr>
          <p:cNvPr id="116" name="Google Shape;116;p1"/>
          <p:cNvSpPr txBox="1"/>
          <p:nvPr/>
        </p:nvSpPr>
        <p:spPr>
          <a:xfrm>
            <a:off x="1265237" y="7132373"/>
            <a:ext cx="9128700" cy="6816000"/>
          </a:xfrm>
          <a:prstGeom prst="rect">
            <a:avLst/>
          </a:prstGeom>
          <a:solidFill>
            <a:schemeClr val="lt1"/>
          </a:solidFill>
          <a:ln cap="flat" cmpd="sng" w="12700">
            <a:solidFill>
              <a:srgbClr val="891631"/>
            </a:solidFill>
            <a:prstDash val="solid"/>
            <a:round/>
            <a:headEnd len="sm" w="sm" type="none"/>
            <a:tailEnd len="sm" w="sm" type="none"/>
          </a:ln>
        </p:spPr>
        <p:txBody>
          <a:bodyPr anchorCtr="0" anchor="t" bIns="173925" lIns="173925" spcFirstLastPara="1" rIns="173925" wrap="square" tIns="173925">
            <a:spAutoFit/>
          </a:bodyPr>
          <a:lstStyle/>
          <a:p>
            <a:pPr indent="0" lvl="0" marL="0" marR="0" rtl="0" algn="just">
              <a:spcBef>
                <a:spcPts val="0"/>
              </a:spcBef>
              <a:spcAft>
                <a:spcPts val="0"/>
              </a:spcAft>
              <a:buNone/>
            </a:pPr>
            <a:r>
              <a:rPr b="0" lang="en-US" sz="3000" u="none">
                <a:solidFill>
                  <a:schemeClr val="dk1"/>
                </a:solidFill>
                <a:latin typeface="Arial"/>
                <a:ea typeface="Arial"/>
                <a:cs typeface="Arial"/>
                <a:sym typeface="Arial"/>
              </a:rPr>
              <a:t>Educational software tools must serve all learners, including those with disabilities in developing nations such as Cambodia. A particular challenge for students with hearing impairments is fingerspelling, a critical aspect of sign language education. Our</a:t>
            </a:r>
            <a:r>
              <a:rPr lang="en-US" sz="2200">
                <a:solidFill>
                  <a:schemeClr val="dk1"/>
                </a:solidFill>
              </a:rPr>
              <a:t> </a:t>
            </a:r>
            <a:r>
              <a:rPr b="0" lang="en-US" sz="3000" u="none">
                <a:solidFill>
                  <a:schemeClr val="dk1"/>
                </a:solidFill>
                <a:latin typeface="Arial"/>
                <a:ea typeface="Arial"/>
                <a:cs typeface="Arial"/>
                <a:sym typeface="Arial"/>
              </a:rPr>
              <a:t>research harnesses the power of ChatGPT, an advanced language model, to create a tool for teaching Cambodian fingerspelling. Despite longer development times due to ChatGPT integration, the benefits it offered in coding and debugging assistance were considerable. This p</a:t>
            </a:r>
            <a:r>
              <a:rPr lang="en-US" sz="3000">
                <a:solidFill>
                  <a:schemeClr val="dk1"/>
                </a:solidFill>
              </a:rPr>
              <a:t>oster</a:t>
            </a:r>
            <a:r>
              <a:rPr b="0" lang="en-US" sz="3000" u="none">
                <a:solidFill>
                  <a:schemeClr val="dk1"/>
                </a:solidFill>
                <a:latin typeface="Arial"/>
                <a:ea typeface="Arial"/>
                <a:cs typeface="Arial"/>
                <a:sym typeface="Arial"/>
              </a:rPr>
              <a:t> outlines our development process, the role of ChatGPT, and the potential of our software in Cambodian fingerspelling education.</a:t>
            </a:r>
            <a:endParaRPr b="0" sz="2200" u="none">
              <a:solidFill>
                <a:schemeClr val="dk1"/>
              </a:solidFill>
              <a:latin typeface="Arial"/>
              <a:ea typeface="Arial"/>
              <a:cs typeface="Arial"/>
              <a:sym typeface="Arial"/>
            </a:endParaRPr>
          </a:p>
        </p:txBody>
      </p:sp>
      <p:sp>
        <p:nvSpPr>
          <p:cNvPr id="117" name="Google Shape;117;p1"/>
          <p:cNvSpPr/>
          <p:nvPr/>
        </p:nvSpPr>
        <p:spPr>
          <a:xfrm>
            <a:off x="1265237" y="6240826"/>
            <a:ext cx="9128700" cy="891600"/>
          </a:xfrm>
          <a:prstGeom prst="rect">
            <a:avLst/>
          </a:prstGeom>
          <a:solidFill>
            <a:srgbClr val="891631"/>
          </a:solidFill>
          <a:ln cap="flat" cmpd="sng" w="15875">
            <a:solidFill>
              <a:srgbClr val="851530"/>
            </a:solidFill>
            <a:prstDash val="solid"/>
            <a:round/>
            <a:headEnd len="sm" w="sm" type="none"/>
            <a:tailEnd len="sm" w="sm" type="none"/>
          </a:ln>
        </p:spPr>
        <p:txBody>
          <a:bodyPr anchorCtr="0" anchor="ctr" bIns="43475" lIns="86950" spcFirstLastPara="1" rIns="86950" wrap="square" tIns="43475">
            <a:noAutofit/>
          </a:bodyPr>
          <a:lstStyle/>
          <a:p>
            <a:pPr indent="0" lvl="0" marL="0" marR="0" rtl="0" algn="ctr">
              <a:spcBef>
                <a:spcPts val="0"/>
              </a:spcBef>
              <a:spcAft>
                <a:spcPts val="0"/>
              </a:spcAft>
              <a:buNone/>
            </a:pPr>
            <a:r>
              <a:rPr b="1" lang="en-US" sz="5400">
                <a:solidFill>
                  <a:srgbClr val="F1E0FC"/>
                </a:solidFill>
                <a:latin typeface="Gill Sans"/>
                <a:ea typeface="Gill Sans"/>
                <a:cs typeface="Gill Sans"/>
                <a:sym typeface="Gill Sans"/>
              </a:rPr>
              <a:t>Abstract</a:t>
            </a:r>
            <a:endParaRPr/>
          </a:p>
        </p:txBody>
      </p:sp>
      <p:sp>
        <p:nvSpPr>
          <p:cNvPr id="118" name="Google Shape;118;p1"/>
          <p:cNvSpPr/>
          <p:nvPr/>
        </p:nvSpPr>
        <p:spPr>
          <a:xfrm>
            <a:off x="1265237" y="14308492"/>
            <a:ext cx="9128700" cy="891600"/>
          </a:xfrm>
          <a:prstGeom prst="rect">
            <a:avLst/>
          </a:prstGeom>
          <a:solidFill>
            <a:srgbClr val="891631"/>
          </a:solidFill>
          <a:ln cap="flat" cmpd="sng" w="15875">
            <a:solidFill>
              <a:srgbClr val="851530"/>
            </a:solidFill>
            <a:prstDash val="solid"/>
            <a:round/>
            <a:headEnd len="sm" w="sm" type="none"/>
            <a:tailEnd len="sm" w="sm" type="none"/>
          </a:ln>
        </p:spPr>
        <p:txBody>
          <a:bodyPr anchorCtr="0" anchor="ctr" bIns="43475" lIns="86950" spcFirstLastPara="1" rIns="86950" wrap="square" tIns="43475">
            <a:noAutofit/>
          </a:bodyPr>
          <a:lstStyle/>
          <a:p>
            <a:pPr indent="0" lvl="0" marL="0" marR="0" rtl="0" algn="ctr">
              <a:spcBef>
                <a:spcPts val="0"/>
              </a:spcBef>
              <a:spcAft>
                <a:spcPts val="0"/>
              </a:spcAft>
              <a:buNone/>
            </a:pPr>
            <a:r>
              <a:rPr b="1" lang="en-US" sz="5400">
                <a:solidFill>
                  <a:srgbClr val="F1E0FC"/>
                </a:solidFill>
                <a:latin typeface="Gill Sans"/>
                <a:ea typeface="Gill Sans"/>
                <a:cs typeface="Gill Sans"/>
                <a:sym typeface="Gill Sans"/>
              </a:rPr>
              <a:t>Cambodian Fingerspelling </a:t>
            </a:r>
            <a:endParaRPr/>
          </a:p>
        </p:txBody>
      </p:sp>
      <p:sp>
        <p:nvSpPr>
          <p:cNvPr id="119" name="Google Shape;119;p1"/>
          <p:cNvSpPr txBox="1"/>
          <p:nvPr/>
        </p:nvSpPr>
        <p:spPr>
          <a:xfrm>
            <a:off x="11234650" y="7132373"/>
            <a:ext cx="8407500" cy="3122100"/>
          </a:xfrm>
          <a:prstGeom prst="rect">
            <a:avLst/>
          </a:prstGeom>
          <a:solidFill>
            <a:schemeClr val="lt1"/>
          </a:solidFill>
          <a:ln cap="flat" cmpd="sng" w="12700">
            <a:solidFill>
              <a:srgbClr val="891631"/>
            </a:solidFill>
            <a:prstDash val="solid"/>
            <a:round/>
            <a:headEnd len="sm" w="sm" type="none"/>
            <a:tailEnd len="sm" w="sm" type="none"/>
          </a:ln>
        </p:spPr>
        <p:txBody>
          <a:bodyPr anchorCtr="0" anchor="t" bIns="173925" lIns="173925" spcFirstLastPara="1" rIns="173925" wrap="square" tIns="173925">
            <a:spAutoFit/>
          </a:bodyPr>
          <a:lstStyle/>
          <a:p>
            <a:pPr indent="-419100" lvl="0" marL="457200" marR="0" rtl="0" algn="just">
              <a:spcBef>
                <a:spcPts val="0"/>
              </a:spcBef>
              <a:spcAft>
                <a:spcPts val="0"/>
              </a:spcAft>
              <a:buClr>
                <a:schemeClr val="dk1"/>
              </a:buClr>
              <a:buSzPts val="3000"/>
              <a:buFont typeface="Arial"/>
              <a:buChar char="●"/>
            </a:pPr>
            <a:r>
              <a:rPr b="0" lang="en-US" sz="3000" u="none">
                <a:solidFill>
                  <a:schemeClr val="dk1"/>
                </a:solidFill>
                <a:latin typeface="Arial"/>
                <a:ea typeface="Arial"/>
                <a:cs typeface="Arial"/>
                <a:sym typeface="Arial"/>
              </a:rPr>
              <a:t>Act as a senior programmer, proficient in several programming languages, including Python, experience in game development using tkinter</a:t>
            </a:r>
            <a:endParaRPr b="0" sz="2200" u="none">
              <a:solidFill>
                <a:schemeClr val="dk1"/>
              </a:solidFill>
              <a:latin typeface="Arial"/>
              <a:ea typeface="Arial"/>
              <a:cs typeface="Arial"/>
              <a:sym typeface="Arial"/>
            </a:endParaRPr>
          </a:p>
          <a:p>
            <a:pPr indent="-419100" lvl="0" marL="457200" marR="0" rtl="0" algn="just">
              <a:spcBef>
                <a:spcPts val="0"/>
              </a:spcBef>
              <a:spcAft>
                <a:spcPts val="0"/>
              </a:spcAft>
              <a:buClr>
                <a:schemeClr val="dk1"/>
              </a:buClr>
              <a:buSzPts val="3000"/>
              <a:buFont typeface="Arial"/>
              <a:buChar char="●"/>
            </a:pPr>
            <a:r>
              <a:rPr b="0" lang="en-US" sz="3000" u="none">
                <a:solidFill>
                  <a:schemeClr val="dk1"/>
                </a:solidFill>
                <a:latin typeface="Arial"/>
                <a:ea typeface="Arial"/>
                <a:cs typeface="Arial"/>
                <a:sym typeface="Arial"/>
              </a:rPr>
              <a:t>Act as a web developer, use only HTML, CSS and JavaScript</a:t>
            </a:r>
            <a:endParaRPr/>
          </a:p>
        </p:txBody>
      </p:sp>
      <p:sp>
        <p:nvSpPr>
          <p:cNvPr id="120" name="Google Shape;120;p1"/>
          <p:cNvSpPr/>
          <p:nvPr/>
        </p:nvSpPr>
        <p:spPr>
          <a:xfrm>
            <a:off x="11234650" y="6240826"/>
            <a:ext cx="8407500" cy="891600"/>
          </a:xfrm>
          <a:prstGeom prst="rect">
            <a:avLst/>
          </a:prstGeom>
          <a:solidFill>
            <a:srgbClr val="891631"/>
          </a:solidFill>
          <a:ln cap="flat" cmpd="sng" w="15875">
            <a:solidFill>
              <a:srgbClr val="851530"/>
            </a:solidFill>
            <a:prstDash val="solid"/>
            <a:round/>
            <a:headEnd len="sm" w="sm" type="none"/>
            <a:tailEnd len="sm" w="sm" type="none"/>
          </a:ln>
        </p:spPr>
        <p:txBody>
          <a:bodyPr anchorCtr="0" anchor="ctr" bIns="43475" lIns="86950" spcFirstLastPara="1" rIns="86950" wrap="square" tIns="43475">
            <a:noAutofit/>
          </a:bodyPr>
          <a:lstStyle/>
          <a:p>
            <a:pPr indent="0" lvl="0" marL="0" marR="0" rtl="0" algn="ctr">
              <a:spcBef>
                <a:spcPts val="0"/>
              </a:spcBef>
              <a:spcAft>
                <a:spcPts val="0"/>
              </a:spcAft>
              <a:buNone/>
            </a:pPr>
            <a:r>
              <a:rPr b="1" lang="en-US" sz="5400">
                <a:solidFill>
                  <a:srgbClr val="F1E0FC"/>
                </a:solidFill>
                <a:latin typeface="Gill Sans"/>
                <a:ea typeface="Gill Sans"/>
                <a:cs typeface="Gill Sans"/>
                <a:sym typeface="Gill Sans"/>
              </a:rPr>
              <a:t>Prompt Engineering</a:t>
            </a:r>
            <a:endParaRPr/>
          </a:p>
        </p:txBody>
      </p:sp>
      <p:sp>
        <p:nvSpPr>
          <p:cNvPr id="121" name="Google Shape;121;p1"/>
          <p:cNvSpPr txBox="1"/>
          <p:nvPr/>
        </p:nvSpPr>
        <p:spPr>
          <a:xfrm>
            <a:off x="20696225" y="7740225"/>
            <a:ext cx="8407500" cy="4784400"/>
          </a:xfrm>
          <a:prstGeom prst="rect">
            <a:avLst/>
          </a:prstGeom>
          <a:solidFill>
            <a:schemeClr val="lt1"/>
          </a:solidFill>
          <a:ln cap="flat" cmpd="sng" w="12700">
            <a:solidFill>
              <a:srgbClr val="891631"/>
            </a:solidFill>
            <a:prstDash val="solid"/>
            <a:round/>
            <a:headEnd len="sm" w="sm" type="none"/>
            <a:tailEnd len="sm" w="sm" type="none"/>
          </a:ln>
        </p:spPr>
        <p:txBody>
          <a:bodyPr anchorCtr="0" anchor="t" bIns="173925" lIns="173925" spcFirstLastPara="1" rIns="173925" wrap="square" tIns="173925">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We conducted experimental developments of Cambodian fingerspelling teaching games using the prompt engineering features of ChatGPT-4. It's important to note that in fingerspelling education, we also teach English fingerspelling to deaf children, typically using the American Sign Language (ASL) alphabet. Below are some additional educational game UI examples for CFS and ASL fingerspelling.</a:t>
            </a:r>
            <a:endParaRPr b="0" sz="2200" u="none">
              <a:solidFill>
                <a:schemeClr val="dk1"/>
              </a:solidFill>
              <a:latin typeface="Arial"/>
              <a:ea typeface="Arial"/>
              <a:cs typeface="Arial"/>
              <a:sym typeface="Arial"/>
            </a:endParaRPr>
          </a:p>
        </p:txBody>
      </p:sp>
      <p:sp>
        <p:nvSpPr>
          <p:cNvPr id="122" name="Google Shape;122;p1"/>
          <p:cNvSpPr/>
          <p:nvPr/>
        </p:nvSpPr>
        <p:spPr>
          <a:xfrm>
            <a:off x="20696225" y="6240825"/>
            <a:ext cx="8407500" cy="1509600"/>
          </a:xfrm>
          <a:prstGeom prst="rect">
            <a:avLst/>
          </a:prstGeom>
          <a:solidFill>
            <a:srgbClr val="891631"/>
          </a:solidFill>
          <a:ln cap="flat" cmpd="sng" w="15875">
            <a:solidFill>
              <a:srgbClr val="851530"/>
            </a:solidFill>
            <a:prstDash val="solid"/>
            <a:round/>
            <a:headEnd len="sm" w="sm" type="none"/>
            <a:tailEnd len="sm" w="sm" type="none"/>
          </a:ln>
        </p:spPr>
        <p:txBody>
          <a:bodyPr anchorCtr="0" anchor="ctr" bIns="43475" lIns="86950" spcFirstLastPara="1" rIns="86950" wrap="square" tIns="43475">
            <a:noAutofit/>
          </a:bodyPr>
          <a:lstStyle/>
          <a:p>
            <a:pPr indent="0" lvl="0" marL="0" marR="0" rtl="0" algn="ctr">
              <a:spcBef>
                <a:spcPts val="0"/>
              </a:spcBef>
              <a:spcAft>
                <a:spcPts val="0"/>
              </a:spcAft>
              <a:buNone/>
            </a:pPr>
            <a:r>
              <a:rPr b="1" lang="en-US" sz="5400">
                <a:solidFill>
                  <a:srgbClr val="F1E0FC"/>
                </a:solidFill>
                <a:latin typeface="Gill Sans"/>
                <a:ea typeface="Gill Sans"/>
                <a:cs typeface="Gill Sans"/>
                <a:sym typeface="Gill Sans"/>
              </a:rPr>
              <a:t>More Game Examples for CFS &amp; ASL Alphabet</a:t>
            </a:r>
            <a:endParaRPr/>
          </a:p>
        </p:txBody>
      </p:sp>
      <p:sp>
        <p:nvSpPr>
          <p:cNvPr id="123" name="Google Shape;123;p1"/>
          <p:cNvSpPr txBox="1"/>
          <p:nvPr/>
        </p:nvSpPr>
        <p:spPr>
          <a:xfrm>
            <a:off x="20670325" y="30270775"/>
            <a:ext cx="8407500" cy="6816000"/>
          </a:xfrm>
          <a:prstGeom prst="rect">
            <a:avLst/>
          </a:prstGeom>
          <a:solidFill>
            <a:schemeClr val="lt1"/>
          </a:solidFill>
          <a:ln cap="flat" cmpd="sng" w="12700">
            <a:solidFill>
              <a:srgbClr val="891631"/>
            </a:solidFill>
            <a:prstDash val="solid"/>
            <a:round/>
            <a:headEnd len="sm" w="sm" type="none"/>
            <a:tailEnd len="sm" w="sm" type="none"/>
          </a:ln>
        </p:spPr>
        <p:txBody>
          <a:bodyPr anchorCtr="0" anchor="t" bIns="173925" lIns="173925" spcFirstLastPara="1" rIns="173925" wrap="square" tIns="173925">
            <a:spAutoFit/>
          </a:bodyPr>
          <a:lstStyle/>
          <a:p>
            <a:pPr indent="0" lvl="0" marL="0" marR="0" rtl="0" algn="l">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We've been developing Python games to teach Cambodian fingerspelling to deaf children. Through this ongoing research, we found ChatGPT invaluable for coding and debugging. Key findings include:</a:t>
            </a:r>
            <a:endParaRPr sz="3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3000">
              <a:solidFill>
                <a:schemeClr val="dk1"/>
              </a:solidFill>
              <a:latin typeface="Calibri"/>
              <a:ea typeface="Calibri"/>
              <a:cs typeface="Calibri"/>
              <a:sym typeface="Calibri"/>
            </a:endParaRPr>
          </a:p>
          <a:p>
            <a:pPr indent="-419100" lvl="0" marL="457200" marR="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Direct code references often work better than detailed explanations in English.</a:t>
            </a:r>
            <a:endParaRPr sz="3000">
              <a:solidFill>
                <a:schemeClr val="dk1"/>
              </a:solidFill>
              <a:latin typeface="Calibri"/>
              <a:ea typeface="Calibri"/>
              <a:cs typeface="Calibri"/>
              <a:sym typeface="Calibri"/>
            </a:endParaRPr>
          </a:p>
          <a:p>
            <a:pPr indent="-419100" lvl="0" marL="457200" marR="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While ChatGPT aids in correcting code, it can sometimes introduce new errors.</a:t>
            </a:r>
            <a:endParaRPr sz="3000">
              <a:solidFill>
                <a:schemeClr val="dk1"/>
              </a:solidFill>
              <a:latin typeface="Calibri"/>
              <a:ea typeface="Calibri"/>
              <a:cs typeface="Calibri"/>
              <a:sym typeface="Calibri"/>
            </a:endParaRPr>
          </a:p>
          <a:p>
            <a:pPr indent="-419100" lvl="0" marL="457200" marR="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Splitting prompts enhances interaction due to ChatGPT's sentence limitations.</a:t>
            </a:r>
            <a:endParaRPr sz="3000">
              <a:solidFill>
                <a:schemeClr val="dk1"/>
              </a:solidFill>
              <a:latin typeface="Calibri"/>
              <a:ea typeface="Calibri"/>
              <a:cs typeface="Calibri"/>
              <a:sym typeface="Calibri"/>
            </a:endParaRPr>
          </a:p>
          <a:p>
            <a:pPr indent="-419100" lvl="0" marL="457200" marR="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ChatGPT's interactive nature proves more efficient than traditional online debugging searches.</a:t>
            </a:r>
            <a:endParaRPr sz="3000">
              <a:solidFill>
                <a:schemeClr val="dk1"/>
              </a:solidFill>
              <a:latin typeface="Calibri"/>
              <a:ea typeface="Calibri"/>
              <a:cs typeface="Calibri"/>
              <a:sym typeface="Calibri"/>
            </a:endParaRPr>
          </a:p>
        </p:txBody>
      </p:sp>
      <p:sp>
        <p:nvSpPr>
          <p:cNvPr id="124" name="Google Shape;124;p1"/>
          <p:cNvSpPr/>
          <p:nvPr/>
        </p:nvSpPr>
        <p:spPr>
          <a:xfrm>
            <a:off x="20670324" y="29354950"/>
            <a:ext cx="8407500" cy="891600"/>
          </a:xfrm>
          <a:prstGeom prst="rect">
            <a:avLst/>
          </a:prstGeom>
          <a:solidFill>
            <a:srgbClr val="891631"/>
          </a:solidFill>
          <a:ln cap="flat" cmpd="sng" w="15875">
            <a:solidFill>
              <a:srgbClr val="851530"/>
            </a:solidFill>
            <a:prstDash val="solid"/>
            <a:round/>
            <a:headEnd len="sm" w="sm" type="none"/>
            <a:tailEnd len="sm" w="sm" type="none"/>
          </a:ln>
        </p:spPr>
        <p:txBody>
          <a:bodyPr anchorCtr="0" anchor="ctr" bIns="43475" lIns="86950" spcFirstLastPara="1" rIns="86950" wrap="square" tIns="43475">
            <a:noAutofit/>
          </a:bodyPr>
          <a:lstStyle/>
          <a:p>
            <a:pPr indent="0" lvl="0" marL="0" marR="0" rtl="0" algn="ctr">
              <a:spcBef>
                <a:spcPts val="0"/>
              </a:spcBef>
              <a:spcAft>
                <a:spcPts val="0"/>
              </a:spcAft>
              <a:buNone/>
            </a:pPr>
            <a:r>
              <a:rPr b="1" lang="en-US" sz="5400">
                <a:solidFill>
                  <a:srgbClr val="F1E0FC"/>
                </a:solidFill>
                <a:latin typeface="Gill Sans"/>
                <a:ea typeface="Gill Sans"/>
                <a:cs typeface="Gill Sans"/>
                <a:sym typeface="Gill Sans"/>
              </a:rPr>
              <a:t>Conclusion</a:t>
            </a:r>
            <a:endParaRPr/>
          </a:p>
        </p:txBody>
      </p:sp>
      <p:sp>
        <p:nvSpPr>
          <p:cNvPr id="125" name="Google Shape;125;p1"/>
          <p:cNvSpPr txBox="1"/>
          <p:nvPr/>
        </p:nvSpPr>
        <p:spPr>
          <a:xfrm>
            <a:off x="2237498" y="23128704"/>
            <a:ext cx="80901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Gill Sans"/>
                <a:ea typeface="Gill Sans"/>
                <a:cs typeface="Gill Sans"/>
                <a:sym typeface="Gill Sans"/>
              </a:rPr>
              <a:t>Figure 1</a:t>
            </a:r>
            <a:r>
              <a:rPr lang="en-US" sz="2400">
                <a:solidFill>
                  <a:schemeClr val="dk1"/>
                </a:solidFill>
                <a:latin typeface="Gill Sans"/>
                <a:ea typeface="Gill Sans"/>
                <a:cs typeface="Gill Sans"/>
                <a:sym typeface="Gill Sans"/>
              </a:rPr>
              <a:t>. Cambodian Fingerspelling: Consonants</a:t>
            </a:r>
            <a:endParaRPr/>
          </a:p>
        </p:txBody>
      </p:sp>
      <p:sp>
        <p:nvSpPr>
          <p:cNvPr id="126" name="Google Shape;126;p1"/>
          <p:cNvSpPr txBox="1"/>
          <p:nvPr/>
        </p:nvSpPr>
        <p:spPr>
          <a:xfrm>
            <a:off x="11410525" y="31081575"/>
            <a:ext cx="79950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Gill Sans"/>
                <a:ea typeface="Gill Sans"/>
                <a:cs typeface="Gill Sans"/>
                <a:sym typeface="Gill Sans"/>
              </a:rPr>
              <a:t>Figure 3.</a:t>
            </a:r>
            <a:r>
              <a:rPr lang="en-US" sz="2400">
                <a:solidFill>
                  <a:schemeClr val="dk1"/>
                </a:solidFill>
                <a:latin typeface="Gill Sans"/>
                <a:ea typeface="Gill Sans"/>
                <a:cs typeface="Gill Sans"/>
                <a:sym typeface="Gill Sans"/>
              </a:rPr>
              <a:t> An example of a web-based game for Cambodian fingerspelling teaching</a:t>
            </a:r>
            <a:endParaRPr sz="2400">
              <a:latin typeface="Gill Sans"/>
              <a:ea typeface="Gill Sans"/>
              <a:cs typeface="Gill Sans"/>
              <a:sym typeface="Gill Sans"/>
            </a:endParaRPr>
          </a:p>
        </p:txBody>
      </p:sp>
      <p:sp>
        <p:nvSpPr>
          <p:cNvPr id="127" name="Google Shape;127;p1"/>
          <p:cNvSpPr txBox="1"/>
          <p:nvPr/>
        </p:nvSpPr>
        <p:spPr>
          <a:xfrm>
            <a:off x="10877050" y="32102425"/>
            <a:ext cx="9300000" cy="4968900"/>
          </a:xfrm>
          <a:prstGeom prst="rect">
            <a:avLst/>
          </a:prstGeom>
          <a:solidFill>
            <a:schemeClr val="lt1"/>
          </a:solidFill>
          <a:ln cap="flat" cmpd="sng" w="12700">
            <a:solidFill>
              <a:srgbClr val="891631"/>
            </a:solidFill>
            <a:prstDash val="solid"/>
            <a:round/>
            <a:headEnd len="sm" w="sm" type="none"/>
            <a:tailEnd len="sm" w="sm" type="none"/>
          </a:ln>
        </p:spPr>
        <p:txBody>
          <a:bodyPr anchorCtr="0" anchor="t" bIns="173925" lIns="173925" spcFirstLastPara="1" rIns="173925" wrap="square" tIns="173925">
            <a:spAutoFit/>
          </a:bodyPr>
          <a:lstStyle/>
          <a:p>
            <a:pPr indent="0" lvl="0" marL="0" marR="0" rtl="0" algn="just">
              <a:spcBef>
                <a:spcPts val="0"/>
              </a:spcBef>
              <a:spcAft>
                <a:spcPts val="0"/>
              </a:spcAft>
              <a:buNone/>
            </a:pPr>
            <a:r>
              <a:rPr b="1" lang="en-US" sz="3000">
                <a:solidFill>
                  <a:schemeClr val="dk1"/>
                </a:solidFill>
                <a:latin typeface="Calibri"/>
                <a:ea typeface="Calibri"/>
                <a:cs typeface="Calibri"/>
                <a:sym typeface="Calibri"/>
              </a:rPr>
              <a:t>What we learned</a:t>
            </a:r>
            <a:r>
              <a:rPr b="0" lang="en-US" sz="3000" u="none">
                <a:solidFill>
                  <a:schemeClr val="dk1"/>
                </a:solidFill>
                <a:latin typeface="Calibri"/>
                <a:ea typeface="Calibri"/>
                <a:cs typeface="Calibri"/>
                <a:sym typeface="Calibri"/>
              </a:rPr>
              <a:t> – </a:t>
            </a:r>
            <a:r>
              <a:rPr lang="en-US" sz="3000">
                <a:solidFill>
                  <a:schemeClr val="dk1"/>
                </a:solidFill>
                <a:latin typeface="Calibri"/>
                <a:ea typeface="Calibri"/>
                <a:cs typeface="Calibri"/>
                <a:sym typeface="Calibri"/>
              </a:rPr>
              <a:t>Generally, ChatGPT-4 can provide draft code overviews, which include import functions and recommended libraries. However, please consider the following:</a:t>
            </a:r>
            <a:endParaRPr sz="3000">
              <a:solidFill>
                <a:schemeClr val="dk1"/>
              </a:solidFill>
              <a:latin typeface="Calibri"/>
              <a:ea typeface="Calibri"/>
              <a:cs typeface="Calibri"/>
              <a:sym typeface="Calibri"/>
            </a:endParaRPr>
          </a:p>
          <a:p>
            <a:pPr indent="-419100" lvl="0" marL="457200" marR="0" rtl="0" algn="just">
              <a:spcBef>
                <a:spcPts val="0"/>
              </a:spcBef>
              <a:spcAft>
                <a:spcPts val="0"/>
              </a:spcAft>
              <a:buClr>
                <a:schemeClr val="dk1"/>
              </a:buClr>
              <a:buSzPts val="3000"/>
              <a:buFont typeface="Calibri"/>
              <a:buAutoNum type="arabicPeriod"/>
            </a:pPr>
            <a:r>
              <a:rPr lang="en-US" sz="3000">
                <a:solidFill>
                  <a:schemeClr val="dk1"/>
                </a:solidFill>
                <a:latin typeface="Calibri"/>
                <a:ea typeface="Calibri"/>
                <a:cs typeface="Calibri"/>
                <a:sym typeface="Calibri"/>
              </a:rPr>
              <a:t>The model might introduce some logical errors.</a:t>
            </a:r>
            <a:endParaRPr sz="3000">
              <a:solidFill>
                <a:schemeClr val="dk1"/>
              </a:solidFill>
              <a:latin typeface="Calibri"/>
              <a:ea typeface="Calibri"/>
              <a:cs typeface="Calibri"/>
              <a:sym typeface="Calibri"/>
            </a:endParaRPr>
          </a:p>
          <a:p>
            <a:pPr indent="-419100" lvl="0" marL="457200" marR="0" rtl="0" algn="just">
              <a:spcBef>
                <a:spcPts val="0"/>
              </a:spcBef>
              <a:spcAft>
                <a:spcPts val="0"/>
              </a:spcAft>
              <a:buClr>
                <a:schemeClr val="dk1"/>
              </a:buClr>
              <a:buSzPts val="3000"/>
              <a:buFont typeface="Calibri"/>
              <a:buAutoNum type="arabicPeriod"/>
            </a:pPr>
            <a:r>
              <a:rPr lang="en-US" sz="3000">
                <a:solidFill>
                  <a:schemeClr val="dk1"/>
                </a:solidFill>
                <a:latin typeface="Calibri"/>
                <a:ea typeface="Calibri"/>
                <a:cs typeface="Calibri"/>
                <a:sym typeface="Calibri"/>
              </a:rPr>
              <a:t>Detailed instructions are required (i.e., prompt engineering).</a:t>
            </a:r>
            <a:endParaRPr sz="3000">
              <a:solidFill>
                <a:schemeClr val="dk1"/>
              </a:solidFill>
              <a:latin typeface="Calibri"/>
              <a:ea typeface="Calibri"/>
              <a:cs typeface="Calibri"/>
              <a:sym typeface="Calibri"/>
            </a:endParaRPr>
          </a:p>
          <a:p>
            <a:pPr indent="-419100" lvl="0" marL="457200" marR="0" rtl="0" algn="just">
              <a:spcBef>
                <a:spcPts val="0"/>
              </a:spcBef>
              <a:spcAft>
                <a:spcPts val="0"/>
              </a:spcAft>
              <a:buClr>
                <a:schemeClr val="dk1"/>
              </a:buClr>
              <a:buSzPts val="3000"/>
              <a:buFont typeface="Calibri"/>
              <a:buAutoNum type="arabicPeriod"/>
            </a:pPr>
            <a:r>
              <a:rPr lang="en-US" sz="3000">
                <a:solidFill>
                  <a:schemeClr val="dk1"/>
                </a:solidFill>
                <a:latin typeface="Calibri"/>
                <a:ea typeface="Calibri"/>
                <a:cs typeface="Calibri"/>
                <a:sym typeface="Calibri"/>
              </a:rPr>
              <a:t>Avoid asking ChatGPT to resolve multiple issues simultaneously; addressing one error at a time is more effective.</a:t>
            </a:r>
            <a:endParaRPr b="0" sz="3000" u="none">
              <a:solidFill>
                <a:schemeClr val="dk1"/>
              </a:solidFill>
              <a:latin typeface="Calibri"/>
              <a:ea typeface="Calibri"/>
              <a:cs typeface="Calibri"/>
              <a:sym typeface="Calibri"/>
            </a:endParaRPr>
          </a:p>
        </p:txBody>
      </p:sp>
      <p:sp>
        <p:nvSpPr>
          <p:cNvPr id="128" name="Google Shape;128;p1"/>
          <p:cNvSpPr txBox="1"/>
          <p:nvPr/>
        </p:nvSpPr>
        <p:spPr>
          <a:xfrm>
            <a:off x="21402975" y="18349600"/>
            <a:ext cx="7152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Gill Sans"/>
                <a:ea typeface="Gill Sans"/>
                <a:cs typeface="Gill Sans"/>
                <a:sym typeface="Gill Sans"/>
              </a:rPr>
              <a:t>Figure 4</a:t>
            </a:r>
            <a:r>
              <a:rPr lang="en-US" sz="2400">
                <a:solidFill>
                  <a:schemeClr val="dk1"/>
                </a:solidFill>
                <a:latin typeface="Gill Sans"/>
                <a:ea typeface="Gill Sans"/>
                <a:cs typeface="Gill Sans"/>
                <a:sym typeface="Gill Sans"/>
              </a:rPr>
              <a:t>. </a:t>
            </a:r>
            <a:r>
              <a:rPr lang="en-US" sz="2400">
                <a:solidFill>
                  <a:schemeClr val="dk1"/>
                </a:solidFill>
                <a:latin typeface="Gill Sans"/>
                <a:ea typeface="Gill Sans"/>
                <a:cs typeface="Gill Sans"/>
                <a:sym typeface="Gill Sans"/>
              </a:rPr>
              <a:t>Word Guessing Game User Interface for CFS</a:t>
            </a:r>
            <a:endParaRPr>
              <a:latin typeface="Gill Sans"/>
              <a:ea typeface="Gill Sans"/>
              <a:cs typeface="Gill Sans"/>
              <a:sym typeface="Gill Sans"/>
            </a:endParaRPr>
          </a:p>
        </p:txBody>
      </p:sp>
      <p:sp>
        <p:nvSpPr>
          <p:cNvPr id="129" name="Google Shape;129;p1"/>
          <p:cNvSpPr txBox="1"/>
          <p:nvPr/>
        </p:nvSpPr>
        <p:spPr>
          <a:xfrm>
            <a:off x="20032125" y="23602300"/>
            <a:ext cx="94164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Gill Sans"/>
                <a:ea typeface="Gill Sans"/>
                <a:cs typeface="Gill Sans"/>
                <a:sym typeface="Gill Sans"/>
              </a:rPr>
              <a:t>Figure 5</a:t>
            </a:r>
            <a:r>
              <a:rPr lang="en-US" sz="2400">
                <a:solidFill>
                  <a:schemeClr val="dk1"/>
                </a:solidFill>
                <a:latin typeface="Gill Sans"/>
                <a:ea typeface="Gill Sans"/>
                <a:cs typeface="Gill Sans"/>
                <a:sym typeface="Gill Sans"/>
              </a:rPr>
              <a:t>. </a:t>
            </a:r>
            <a:r>
              <a:rPr lang="en-US" sz="2400">
                <a:solidFill>
                  <a:schemeClr val="dk1"/>
                </a:solidFill>
                <a:latin typeface="Gill Sans"/>
                <a:ea typeface="Gill Sans"/>
                <a:cs typeface="Gill Sans"/>
                <a:sym typeface="Gill Sans"/>
              </a:rPr>
              <a:t>An example of a game UI for teaching the ASL alphabet spelling</a:t>
            </a:r>
            <a:endParaRPr sz="2400">
              <a:latin typeface="Gill Sans"/>
              <a:ea typeface="Gill Sans"/>
              <a:cs typeface="Gill Sans"/>
              <a:sym typeface="Gill Sans"/>
            </a:endParaRPr>
          </a:p>
        </p:txBody>
      </p:sp>
      <p:pic>
        <p:nvPicPr>
          <p:cNvPr descr="A poster with hand gestures&#10;&#10;Description automatically generated" id="130" name="Google Shape;130;p1"/>
          <p:cNvPicPr preferRelativeResize="0"/>
          <p:nvPr/>
        </p:nvPicPr>
        <p:blipFill rotWithShape="1">
          <a:blip r:embed="rId9">
            <a:alphaModFix/>
          </a:blip>
          <a:srcRect b="0" l="0" r="0" t="0"/>
          <a:stretch/>
        </p:blipFill>
        <p:spPr>
          <a:xfrm>
            <a:off x="3095547" y="15567149"/>
            <a:ext cx="5638524" cy="7457166"/>
          </a:xfrm>
          <a:prstGeom prst="rect">
            <a:avLst/>
          </a:prstGeom>
          <a:noFill/>
          <a:ln>
            <a:noFill/>
          </a:ln>
        </p:spPr>
      </p:pic>
      <p:pic>
        <p:nvPicPr>
          <p:cNvPr descr="A drawing of a hand with numbers on it&#10;&#10;Description automatically generated" id="131" name="Google Shape;131;p1"/>
          <p:cNvPicPr preferRelativeResize="0"/>
          <p:nvPr/>
        </p:nvPicPr>
        <p:blipFill rotWithShape="1">
          <a:blip r:embed="rId10">
            <a:alphaModFix/>
          </a:blip>
          <a:srcRect b="0" l="0" r="0" t="0"/>
          <a:stretch/>
        </p:blipFill>
        <p:spPr>
          <a:xfrm>
            <a:off x="1345023" y="24094876"/>
            <a:ext cx="2744177" cy="4062901"/>
          </a:xfrm>
          <a:prstGeom prst="rect">
            <a:avLst/>
          </a:prstGeom>
          <a:noFill/>
          <a:ln>
            <a:noFill/>
          </a:ln>
        </p:spPr>
      </p:pic>
      <p:pic>
        <p:nvPicPr>
          <p:cNvPr descr="A group of hand gestures on a wall&#10;&#10;Description automatically generated" id="132" name="Google Shape;132;p1"/>
          <p:cNvPicPr preferRelativeResize="0"/>
          <p:nvPr/>
        </p:nvPicPr>
        <p:blipFill rotWithShape="1">
          <a:blip r:embed="rId11">
            <a:alphaModFix/>
          </a:blip>
          <a:srcRect b="0" l="0" r="0" t="0"/>
          <a:stretch/>
        </p:blipFill>
        <p:spPr>
          <a:xfrm>
            <a:off x="4217350" y="24752725"/>
            <a:ext cx="6920550" cy="3399826"/>
          </a:xfrm>
          <a:prstGeom prst="rect">
            <a:avLst/>
          </a:prstGeom>
          <a:noFill/>
          <a:ln>
            <a:noFill/>
          </a:ln>
        </p:spPr>
      </p:pic>
      <p:sp>
        <p:nvSpPr>
          <p:cNvPr id="133" name="Google Shape;133;p1"/>
          <p:cNvSpPr txBox="1"/>
          <p:nvPr/>
        </p:nvSpPr>
        <p:spPr>
          <a:xfrm>
            <a:off x="2236718" y="28427264"/>
            <a:ext cx="80901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Gill Sans"/>
                <a:ea typeface="Gill Sans"/>
                <a:cs typeface="Gill Sans"/>
                <a:sym typeface="Gill Sans"/>
              </a:rPr>
              <a:t>Figure 2</a:t>
            </a:r>
            <a:r>
              <a:rPr lang="en-US" sz="2400">
                <a:solidFill>
                  <a:schemeClr val="dk1"/>
                </a:solidFill>
                <a:latin typeface="Gill Sans"/>
                <a:ea typeface="Gill Sans"/>
                <a:cs typeface="Gill Sans"/>
                <a:sym typeface="Gill Sans"/>
              </a:rPr>
              <a:t>. Left: Vowels signs; Right: Number signs</a:t>
            </a:r>
            <a:endParaRPr/>
          </a:p>
        </p:txBody>
      </p:sp>
      <p:sp>
        <p:nvSpPr>
          <p:cNvPr id="134" name="Google Shape;134;p1"/>
          <p:cNvSpPr txBox="1"/>
          <p:nvPr/>
        </p:nvSpPr>
        <p:spPr>
          <a:xfrm>
            <a:off x="1272600" y="30591900"/>
            <a:ext cx="9117600" cy="6354300"/>
          </a:xfrm>
          <a:prstGeom prst="rect">
            <a:avLst/>
          </a:prstGeom>
          <a:solidFill>
            <a:schemeClr val="lt1"/>
          </a:solidFill>
          <a:ln cap="flat" cmpd="sng" w="12700">
            <a:solidFill>
              <a:srgbClr val="891631"/>
            </a:solidFill>
            <a:prstDash val="solid"/>
            <a:round/>
            <a:headEnd len="sm" w="sm" type="none"/>
            <a:tailEnd len="sm" w="sm" type="none"/>
          </a:ln>
        </p:spPr>
        <p:txBody>
          <a:bodyPr anchorCtr="0" anchor="t" bIns="173925" lIns="173925" spcFirstLastPara="1" rIns="173925" wrap="square" tIns="173925">
            <a:spAutoFit/>
          </a:bodyPr>
          <a:lstStyle/>
          <a:p>
            <a:pPr indent="0" lvl="0" marL="0" marR="0" rtl="0" algn="just">
              <a:spcBef>
                <a:spcPts val="0"/>
              </a:spcBef>
              <a:spcAft>
                <a:spcPts val="0"/>
              </a:spcAft>
              <a:buNone/>
            </a:pPr>
            <a:r>
              <a:rPr b="0" lang="en-US" sz="3000" u="none">
                <a:solidFill>
                  <a:schemeClr val="dk1"/>
                </a:solidFill>
                <a:latin typeface="Arial"/>
                <a:ea typeface="Arial"/>
                <a:cs typeface="Arial"/>
                <a:sym typeface="Arial"/>
              </a:rPr>
              <a:t>ChatGPT, introduced by OpenAI on November 30, 2022, is a chatbot built on a transformer model. It excels in interactive conversations, adjusting to users' preferences in discussion style, question format, and guidance with prompts. </a:t>
            </a:r>
            <a:endParaRPr b="0" sz="2200" u="none">
              <a:solidFill>
                <a:schemeClr val="dk1"/>
              </a:solidFill>
              <a:latin typeface="Arial"/>
              <a:ea typeface="Arial"/>
              <a:cs typeface="Arial"/>
              <a:sym typeface="Arial"/>
            </a:endParaRPr>
          </a:p>
          <a:p>
            <a:pPr indent="0" lvl="0" marL="0" marR="0" rtl="0" algn="just">
              <a:spcBef>
                <a:spcPts val="0"/>
              </a:spcBef>
              <a:spcAft>
                <a:spcPts val="0"/>
              </a:spcAft>
              <a:buNone/>
            </a:pPr>
            <a:r>
              <a:t/>
            </a:r>
            <a:endParaRPr b="0" sz="3000" u="none">
              <a:solidFill>
                <a:schemeClr val="dk1"/>
              </a:solidFill>
              <a:latin typeface="Arial"/>
              <a:ea typeface="Arial"/>
              <a:cs typeface="Arial"/>
              <a:sym typeface="Arial"/>
            </a:endParaRPr>
          </a:p>
          <a:p>
            <a:pPr indent="0" lvl="0" marL="0" marR="0" rtl="0" algn="just">
              <a:spcBef>
                <a:spcPts val="0"/>
              </a:spcBef>
              <a:spcAft>
                <a:spcPts val="0"/>
              </a:spcAft>
              <a:buNone/>
            </a:pPr>
            <a:r>
              <a:rPr b="0" lang="en-US" sz="3000" u="none">
                <a:solidFill>
                  <a:schemeClr val="dk1"/>
                </a:solidFill>
                <a:latin typeface="Arial"/>
                <a:ea typeface="Arial"/>
                <a:cs typeface="Arial"/>
                <a:sym typeface="Arial"/>
              </a:rPr>
              <a:t>By fine-tuning these prompts, developers can steer the AI to produce accurate code responses, harnessing the model's deep knowledge to craft exact code solutions based on the context given.</a:t>
            </a:r>
            <a:endParaRPr b="0" sz="3000" u="none">
              <a:solidFill>
                <a:schemeClr val="dk1"/>
              </a:solidFill>
              <a:latin typeface="Arial"/>
              <a:ea typeface="Arial"/>
              <a:cs typeface="Arial"/>
              <a:sym typeface="Arial"/>
            </a:endParaRPr>
          </a:p>
          <a:p>
            <a:pPr indent="0" lvl="0" marL="0" marR="0" rtl="0" algn="just">
              <a:spcBef>
                <a:spcPts val="0"/>
              </a:spcBef>
              <a:spcAft>
                <a:spcPts val="0"/>
              </a:spcAft>
              <a:buNone/>
            </a:pPr>
            <a:r>
              <a:t/>
            </a:r>
            <a:endParaRPr sz="3000">
              <a:solidFill>
                <a:schemeClr val="dk1"/>
              </a:solidFill>
            </a:endParaRPr>
          </a:p>
          <a:p>
            <a:pPr indent="0" lvl="0" marL="0" marR="0" rtl="0" algn="just">
              <a:spcBef>
                <a:spcPts val="0"/>
              </a:spcBef>
              <a:spcAft>
                <a:spcPts val="0"/>
              </a:spcAft>
              <a:buNone/>
            </a:pPr>
            <a:r>
              <a:rPr lang="en-US" sz="3000">
                <a:solidFill>
                  <a:schemeClr val="dk1"/>
                </a:solidFill>
              </a:rPr>
              <a:t>For this experiment, we utilized ChatGPT-4, a model exclusively available to Plus users.</a:t>
            </a:r>
            <a:endParaRPr sz="3000">
              <a:solidFill>
                <a:schemeClr val="dk1"/>
              </a:solidFill>
            </a:endParaRPr>
          </a:p>
        </p:txBody>
      </p:sp>
      <p:sp>
        <p:nvSpPr>
          <p:cNvPr id="135" name="Google Shape;135;p1"/>
          <p:cNvSpPr/>
          <p:nvPr/>
        </p:nvSpPr>
        <p:spPr>
          <a:xfrm>
            <a:off x="1252544" y="29471166"/>
            <a:ext cx="9117900" cy="1124100"/>
          </a:xfrm>
          <a:prstGeom prst="rect">
            <a:avLst/>
          </a:prstGeom>
          <a:solidFill>
            <a:srgbClr val="891631"/>
          </a:solidFill>
          <a:ln cap="flat" cmpd="sng" w="15875">
            <a:solidFill>
              <a:srgbClr val="851530"/>
            </a:solidFill>
            <a:prstDash val="solid"/>
            <a:round/>
            <a:headEnd len="sm" w="sm" type="none"/>
            <a:tailEnd len="sm" w="sm" type="none"/>
          </a:ln>
        </p:spPr>
        <p:txBody>
          <a:bodyPr anchorCtr="0" anchor="ctr" bIns="43475" lIns="86950" spcFirstLastPara="1" rIns="86950" wrap="square" tIns="43475">
            <a:noAutofit/>
          </a:bodyPr>
          <a:lstStyle/>
          <a:p>
            <a:pPr indent="0" lvl="0" marL="0" marR="0" rtl="0" algn="ctr">
              <a:spcBef>
                <a:spcPts val="0"/>
              </a:spcBef>
              <a:spcAft>
                <a:spcPts val="0"/>
              </a:spcAft>
              <a:buNone/>
            </a:pPr>
            <a:r>
              <a:rPr b="1" lang="en-US" sz="5400">
                <a:solidFill>
                  <a:srgbClr val="F1E0FC"/>
                </a:solidFill>
                <a:latin typeface="Gill Sans"/>
                <a:ea typeface="Gill Sans"/>
                <a:cs typeface="Gill Sans"/>
                <a:sym typeface="Gill Sans"/>
              </a:rPr>
              <a:t>Introduction to ChatGPT</a:t>
            </a:r>
            <a:endParaRPr/>
          </a:p>
        </p:txBody>
      </p:sp>
      <p:sp>
        <p:nvSpPr>
          <p:cNvPr id="136" name="Google Shape;136;p1"/>
          <p:cNvSpPr txBox="1"/>
          <p:nvPr/>
        </p:nvSpPr>
        <p:spPr>
          <a:xfrm>
            <a:off x="11253100" y="11529025"/>
            <a:ext cx="8407500" cy="10972200"/>
          </a:xfrm>
          <a:prstGeom prst="rect">
            <a:avLst/>
          </a:prstGeom>
          <a:solidFill>
            <a:schemeClr val="lt1"/>
          </a:solidFill>
          <a:ln cap="flat" cmpd="sng" w="12700">
            <a:solidFill>
              <a:srgbClr val="891631"/>
            </a:solidFill>
            <a:prstDash val="solid"/>
            <a:round/>
            <a:headEnd len="sm" w="sm" type="none"/>
            <a:tailEnd len="sm" w="sm" type="none"/>
          </a:ln>
        </p:spPr>
        <p:txBody>
          <a:bodyPr anchorCtr="0" anchor="t" bIns="173925" lIns="173925" spcFirstLastPara="1" rIns="173925" wrap="square" tIns="173925">
            <a:spAutoFit/>
          </a:bodyPr>
          <a:lstStyle/>
          <a:p>
            <a:pPr indent="0" lvl="0" marL="457200" marR="0" rtl="0" algn="just">
              <a:spcBef>
                <a:spcPts val="0"/>
              </a:spcBef>
              <a:spcAft>
                <a:spcPts val="0"/>
              </a:spcAft>
              <a:buNone/>
            </a:pPr>
            <a:r>
              <a:rPr lang="en-US" sz="3000">
                <a:solidFill>
                  <a:schemeClr val="dk1"/>
                </a:solidFill>
              </a:rPr>
              <a:t>W</a:t>
            </a:r>
            <a:r>
              <a:rPr b="0" lang="en-US" sz="3000" u="none">
                <a:solidFill>
                  <a:schemeClr val="dk1"/>
                </a:solidFill>
                <a:latin typeface="Arial"/>
                <a:ea typeface="Arial"/>
                <a:cs typeface="Arial"/>
                <a:sym typeface="Arial"/>
              </a:rPr>
              <a:t>rite a python GUI game code. we have a video files under a folder (e.g. video-data), filenames are labels (it can be word, phrase and sentence). Based on the that folder and video files, I want to create a language teaching games. The idea or algorithm of the program is we randomly select the video files from the folder and play that video on GUI interface including play, pause, stop, rewind buttons like in media player program, under the video there will be option buttons together with three labels (including the correct one or the video filename and other twos are other video filenames under the video-data folder) and player have to select the correct label through option buttons. After the player press the "Check" button, the game program will show the correct labels or the current selected video filename. Of course, the game will be looping for showing random videos until the player quit the game. Can you write that Python GUI code?</a:t>
            </a:r>
            <a:endParaRPr b="0" sz="2200" u="none">
              <a:solidFill>
                <a:schemeClr val="dk1"/>
              </a:solidFill>
              <a:latin typeface="Arial"/>
              <a:ea typeface="Arial"/>
              <a:cs typeface="Arial"/>
              <a:sym typeface="Arial"/>
            </a:endParaRPr>
          </a:p>
        </p:txBody>
      </p:sp>
      <p:sp>
        <p:nvSpPr>
          <p:cNvPr id="137" name="Google Shape;137;p1"/>
          <p:cNvSpPr/>
          <p:nvPr/>
        </p:nvSpPr>
        <p:spPr>
          <a:xfrm>
            <a:off x="11253111" y="10637476"/>
            <a:ext cx="8407500" cy="891600"/>
          </a:xfrm>
          <a:prstGeom prst="rect">
            <a:avLst/>
          </a:prstGeom>
          <a:solidFill>
            <a:srgbClr val="891631"/>
          </a:solidFill>
          <a:ln cap="flat" cmpd="sng" w="15875">
            <a:solidFill>
              <a:srgbClr val="851530"/>
            </a:solidFill>
            <a:prstDash val="solid"/>
            <a:round/>
            <a:headEnd len="sm" w="sm" type="none"/>
            <a:tailEnd len="sm" w="sm" type="none"/>
          </a:ln>
        </p:spPr>
        <p:txBody>
          <a:bodyPr anchorCtr="0" anchor="ctr" bIns="43475" lIns="86950" spcFirstLastPara="1" rIns="86950" wrap="square" tIns="43475">
            <a:noAutofit/>
          </a:bodyPr>
          <a:lstStyle/>
          <a:p>
            <a:pPr indent="0" lvl="0" marL="0" marR="0" rtl="0" algn="ctr">
              <a:spcBef>
                <a:spcPts val="0"/>
              </a:spcBef>
              <a:spcAft>
                <a:spcPts val="0"/>
              </a:spcAft>
              <a:buNone/>
            </a:pPr>
            <a:r>
              <a:rPr b="1" lang="en-US" sz="5400">
                <a:solidFill>
                  <a:srgbClr val="F1E0FC"/>
                </a:solidFill>
                <a:latin typeface="Gill Sans"/>
                <a:ea typeface="Gill Sans"/>
                <a:cs typeface="Gill Sans"/>
                <a:sym typeface="Gill Sans"/>
              </a:rPr>
              <a:t>Customized </a:t>
            </a:r>
            <a:r>
              <a:rPr b="1" lang="en-US" sz="5400">
                <a:solidFill>
                  <a:srgbClr val="F1E0FC"/>
                </a:solidFill>
                <a:latin typeface="Gill Sans"/>
                <a:ea typeface="Gill Sans"/>
                <a:cs typeface="Gill Sans"/>
                <a:sym typeface="Gill Sans"/>
              </a:rPr>
              <a:t>Prompt</a:t>
            </a:r>
            <a:endParaRPr/>
          </a:p>
        </p:txBody>
      </p:sp>
      <p:sp>
        <p:nvSpPr>
          <p:cNvPr id="138" name="Google Shape;138;p1"/>
          <p:cNvSpPr/>
          <p:nvPr/>
        </p:nvSpPr>
        <p:spPr>
          <a:xfrm>
            <a:off x="11271566" y="22902829"/>
            <a:ext cx="8407500" cy="891600"/>
          </a:xfrm>
          <a:prstGeom prst="rect">
            <a:avLst/>
          </a:prstGeom>
          <a:solidFill>
            <a:srgbClr val="891631"/>
          </a:solidFill>
          <a:ln cap="flat" cmpd="sng" w="15875">
            <a:solidFill>
              <a:srgbClr val="851530"/>
            </a:solidFill>
            <a:prstDash val="solid"/>
            <a:round/>
            <a:headEnd len="sm" w="sm" type="none"/>
            <a:tailEnd len="sm" w="sm" type="none"/>
          </a:ln>
        </p:spPr>
        <p:txBody>
          <a:bodyPr anchorCtr="0" anchor="ctr" bIns="43475" lIns="86950" spcFirstLastPara="1" rIns="86950" wrap="square" tIns="43475">
            <a:noAutofit/>
          </a:bodyPr>
          <a:lstStyle/>
          <a:p>
            <a:pPr indent="0" lvl="0" marL="0" marR="0" rtl="0" algn="ctr">
              <a:spcBef>
                <a:spcPts val="0"/>
              </a:spcBef>
              <a:spcAft>
                <a:spcPts val="0"/>
              </a:spcAft>
              <a:buNone/>
            </a:pPr>
            <a:r>
              <a:rPr b="1" lang="en-US" sz="5400">
                <a:solidFill>
                  <a:srgbClr val="F1E0FC"/>
                </a:solidFill>
                <a:latin typeface="Gill Sans"/>
                <a:ea typeface="Gill Sans"/>
                <a:cs typeface="Gill Sans"/>
                <a:sym typeface="Gill Sans"/>
              </a:rPr>
              <a:t>After Several Attempts</a:t>
            </a:r>
            <a:endParaRPr b="1" sz="5400">
              <a:solidFill>
                <a:srgbClr val="F1E0FC"/>
              </a:solidFill>
              <a:latin typeface="Gill Sans"/>
              <a:ea typeface="Gill Sans"/>
              <a:cs typeface="Gill Sans"/>
              <a:sym typeface="Gill Sans"/>
            </a:endParaRPr>
          </a:p>
        </p:txBody>
      </p:sp>
      <p:pic>
        <p:nvPicPr>
          <p:cNvPr id="139" name="Google Shape;139;p1"/>
          <p:cNvPicPr preferRelativeResize="0"/>
          <p:nvPr/>
        </p:nvPicPr>
        <p:blipFill>
          <a:blip r:embed="rId12">
            <a:alphaModFix/>
          </a:blip>
          <a:stretch>
            <a:fillRect/>
          </a:stretch>
        </p:blipFill>
        <p:spPr>
          <a:xfrm>
            <a:off x="12357925" y="24126825"/>
            <a:ext cx="6438075" cy="6842925"/>
          </a:xfrm>
          <a:prstGeom prst="rect">
            <a:avLst/>
          </a:prstGeom>
          <a:noFill/>
          <a:ln>
            <a:noFill/>
          </a:ln>
        </p:spPr>
      </p:pic>
      <p:pic>
        <p:nvPicPr>
          <p:cNvPr id="140" name="Google Shape;140;p1"/>
          <p:cNvPicPr preferRelativeResize="0"/>
          <p:nvPr/>
        </p:nvPicPr>
        <p:blipFill>
          <a:blip r:embed="rId13">
            <a:alphaModFix/>
          </a:blip>
          <a:stretch>
            <a:fillRect/>
          </a:stretch>
        </p:blipFill>
        <p:spPr>
          <a:xfrm>
            <a:off x="23709150" y="12760325"/>
            <a:ext cx="3000050" cy="5541174"/>
          </a:xfrm>
          <a:prstGeom prst="rect">
            <a:avLst/>
          </a:prstGeom>
          <a:noFill/>
          <a:ln>
            <a:noFill/>
          </a:ln>
        </p:spPr>
      </p:pic>
      <p:pic>
        <p:nvPicPr>
          <p:cNvPr id="141" name="Google Shape;141;p1"/>
          <p:cNvPicPr preferRelativeResize="0"/>
          <p:nvPr/>
        </p:nvPicPr>
        <p:blipFill>
          <a:blip r:embed="rId14">
            <a:alphaModFix/>
          </a:blip>
          <a:stretch>
            <a:fillRect/>
          </a:stretch>
        </p:blipFill>
        <p:spPr>
          <a:xfrm>
            <a:off x="20770850" y="18915875"/>
            <a:ext cx="8450275" cy="4452924"/>
          </a:xfrm>
          <a:prstGeom prst="rect">
            <a:avLst/>
          </a:prstGeom>
          <a:noFill/>
          <a:ln>
            <a:noFill/>
          </a:ln>
        </p:spPr>
      </p:pic>
      <p:pic>
        <p:nvPicPr>
          <p:cNvPr id="142" name="Google Shape;142;p1"/>
          <p:cNvPicPr preferRelativeResize="0"/>
          <p:nvPr/>
        </p:nvPicPr>
        <p:blipFill>
          <a:blip r:embed="rId15">
            <a:alphaModFix/>
          </a:blip>
          <a:stretch>
            <a:fillRect/>
          </a:stretch>
        </p:blipFill>
        <p:spPr>
          <a:xfrm>
            <a:off x="20177050" y="24380350"/>
            <a:ext cx="4233376" cy="3899917"/>
          </a:xfrm>
          <a:prstGeom prst="rect">
            <a:avLst/>
          </a:prstGeom>
          <a:noFill/>
          <a:ln>
            <a:noFill/>
          </a:ln>
        </p:spPr>
      </p:pic>
      <p:pic>
        <p:nvPicPr>
          <p:cNvPr id="143" name="Google Shape;143;p1"/>
          <p:cNvPicPr preferRelativeResize="0"/>
          <p:nvPr/>
        </p:nvPicPr>
        <p:blipFill>
          <a:blip r:embed="rId16">
            <a:alphaModFix/>
          </a:blip>
          <a:stretch>
            <a:fillRect/>
          </a:stretch>
        </p:blipFill>
        <p:spPr>
          <a:xfrm>
            <a:off x="24770900" y="24385950"/>
            <a:ext cx="4305375" cy="3899925"/>
          </a:xfrm>
          <a:prstGeom prst="rect">
            <a:avLst/>
          </a:prstGeom>
          <a:noFill/>
          <a:ln>
            <a:noFill/>
          </a:ln>
        </p:spPr>
      </p:pic>
      <p:sp>
        <p:nvSpPr>
          <p:cNvPr id="144" name="Google Shape;144;p1"/>
          <p:cNvSpPr txBox="1"/>
          <p:nvPr/>
        </p:nvSpPr>
        <p:spPr>
          <a:xfrm>
            <a:off x="20453350" y="28479100"/>
            <a:ext cx="8490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Gill Sans"/>
                <a:ea typeface="Gill Sans"/>
                <a:cs typeface="Gill Sans"/>
                <a:sym typeface="Gill Sans"/>
              </a:rPr>
              <a:t>Figure 6</a:t>
            </a:r>
            <a:r>
              <a:rPr lang="en-US" sz="2400">
                <a:solidFill>
                  <a:schemeClr val="dk1"/>
                </a:solidFill>
                <a:latin typeface="Gill Sans"/>
                <a:ea typeface="Gill Sans"/>
                <a:cs typeface="Gill Sans"/>
                <a:sym typeface="Gill Sans"/>
              </a:rPr>
              <a:t>. A</a:t>
            </a:r>
            <a:r>
              <a:rPr lang="en-US" sz="2400">
                <a:solidFill>
                  <a:schemeClr val="dk1"/>
                </a:solidFill>
                <a:latin typeface="Gill Sans"/>
                <a:ea typeface="Gill Sans"/>
                <a:cs typeface="Gill Sans"/>
                <a:sym typeface="Gill Sans"/>
              </a:rPr>
              <a:t> card game UI for teaching the ASL alphabet spelling</a:t>
            </a:r>
            <a:endParaRPr sz="2400">
              <a:latin typeface="Gill Sans"/>
              <a:ea typeface="Gill Sans"/>
              <a:cs typeface="Gill Sans"/>
              <a:sym typeface="Gill Sans"/>
            </a:endParaRPr>
          </a:p>
        </p:txBody>
      </p:sp>
      <p:pic>
        <p:nvPicPr>
          <p:cNvPr id="145" name="Google Shape;145;p1"/>
          <p:cNvPicPr preferRelativeResize="0"/>
          <p:nvPr/>
        </p:nvPicPr>
        <p:blipFill>
          <a:blip r:embed="rId17">
            <a:alphaModFix/>
          </a:blip>
          <a:stretch>
            <a:fillRect/>
          </a:stretch>
        </p:blipFill>
        <p:spPr>
          <a:xfrm>
            <a:off x="342473" y="263120"/>
            <a:ext cx="1900355" cy="15096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2013-02-10T21:14:48Z</dcterms:created>
  <dc:creator>Jay Larson</dc:creator>
</cp:coreProperties>
</file>